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1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3112"/>
  </p:normalViewPr>
  <p:slideViewPr>
    <p:cSldViewPr snapToGrid="0" snapToObjects="1">
      <p:cViewPr varScale="1">
        <p:scale>
          <a:sx n="65" d="100"/>
          <a:sy n="65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1691F-92DE-0D40-82D1-52B372E6EF66}" type="datetimeFigureOut">
              <a:rPr lang="en-US" smtClean="0"/>
              <a:t>4/12/19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D7273-ACAB-6B42-A9E3-636CDDCB8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9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B1CCDF4B-C776-1244-BFF9-86345119EF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695AC5D2-2EAA-4C43-AC1A-D84AB140FB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E97651BB-267A-E54D-8388-637BC2771A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41C31F-061E-BF4C-BB6E-5FDFFE60838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245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A9241F5C-2290-3E4A-B326-7C1AB4963B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9245A5E9-9FFD-7544-BF7A-310D0ED7A2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1566031F-8949-A340-B2A2-217FCA7552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E6A105-14B7-C047-AE65-14EEC58ECCF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35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93A12-E799-EE44-884C-D88D803B2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18E58-7E43-AE47-9CBD-0E9AB1BBC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1781B-BC6E-694A-8B59-024A5557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B5D5-E111-7447-9654-4953ADFE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21F5-E41B-1E49-AD40-62009470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D1D51-457C-5344-8360-4469B40D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5AEDC-162C-8445-AE93-3859EC6DC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22F32-B720-C040-BA7A-B8127B85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36751-69D8-404B-81BC-99486D67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C7CF-A6A7-1649-9EEA-D847D6CB8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9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7D314-826F-3B4B-B507-63A482186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F6C00-F864-0242-859B-3CA816004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5142E-7B5D-2D48-BB65-7CD13E60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8190A-ABF0-D647-B5C9-9FEFB424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88046-E2A9-DE43-A0B3-864C7E2CA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6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ED847-5462-F047-8D8C-E4228C30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4C24-5470-724B-A5C2-570750493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FC869-31D5-E440-B99E-49104528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2902-740F-174A-8D1F-E86F1C7C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676EF-29A1-764A-996B-39A6B1600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A3CC-D9DE-994B-9BDD-7CF01042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BD9B7-0473-CC43-842E-38B41BB3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51B02-0356-AB41-96CC-668ED8EC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20C49-595D-E042-8C42-F7B78A5F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5BED-2183-9743-A5AC-9CB5B5791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0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173E-F34B-1E4A-B403-CB5C5F6E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178F7-D6F3-B648-B620-A4DE8B396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D22DF-0749-2743-B589-A2769295B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D2285-F654-F447-9775-2CD40B63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F948B-DB2F-CC43-860B-C596E909B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49A62-86D5-BB4E-9472-D9C5BC93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CE6B-1503-F246-93D3-4257EE27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DE559-8F82-E840-B4FF-184A3716A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D6ACE-8574-D04F-9371-2925D5A4C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ABA35-1F78-BB43-8EC1-1E27F6D25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8F81B-3B88-144E-9CE2-F6DF1420E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49D51-8588-0A45-BC7D-13196F8F9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DC6B13-DF35-4C4A-86D1-825A1DCAB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7A1F6-1DA0-0744-AE85-F41D9D1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7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A2FA-DAF9-8C4A-8052-B76953BA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0A105-DC73-5942-85F6-E5711D1B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72D9C-A550-F245-A859-2623B42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42081-CA9F-2F40-8A49-F1A678EA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0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F8729C-C087-174B-AA48-E996050D6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C9C5C-BD58-4449-8008-9744283B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F9C11-84E1-574E-B1DD-377FE559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2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5D1F-4AF3-B540-A476-C9B3A2D34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F8798-646B-1E4B-BE7E-59D64A84E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E331C-9ADA-7241-B272-2D5AE75B4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6479D-4023-8943-BBF3-5C69E8C6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F4CC4-583B-9F45-A68F-5EFF17F7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B67CF-1F27-AB40-B962-48A7349C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1E692-19FF-AF47-BC0B-84648D64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A3BBD-4AAE-E34B-9888-293C7C62D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051F7-A4D2-B349-8FD4-7862BDF19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44DAA-9392-4F4B-8927-D4F117C37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60417-DFA4-F346-B941-D64387BF9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6E193-DE07-3B41-B82B-455CBAC3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1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2ED07-E983-4E46-A147-8D17DB3A1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80F2A-B804-424F-92F4-1905C8DC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BB65-1D69-5C48-884A-A1E4F0378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3FBC-6C8D-254E-A0E4-B42F00EDF7F0}" type="datetimeFigureOut">
              <a:rPr lang="en-US" smtClean="0"/>
              <a:t>4/12/19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92C40-4C9E-CE4F-BC35-1619DD2EC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78A95-91E1-3B41-AC0B-EA13A2D1E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45E2D-7333-3A43-8925-9DE8434A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7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>
            <a:extLst>
              <a:ext uri="{FF2B5EF4-FFF2-40B4-BE49-F238E27FC236}">
                <a16:creationId xmlns:a16="http://schemas.microsoft.com/office/drawing/2014/main" id="{9FADFEE4-4CB3-C144-BFC6-F2192E69D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709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D5D29C9F-6618-D54B-81ED-8A1CAA6BA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4838"/>
            <a:ext cx="4762500" cy="3105150"/>
          </a:xfrm>
          <a:prstGeom prst="wedgeRoundRectCallout">
            <a:avLst>
              <a:gd name="adj1" fmla="val 67764"/>
              <a:gd name="adj2" fmla="val 38838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800000"/>
                </a:solidFill>
                <a:latin typeface="Gill Sans"/>
                <a:cs typeface="Gill Sans"/>
              </a:rPr>
              <a:t>This is for you, </a:t>
            </a:r>
            <a:r>
              <a:rPr lang="en-US" sz="6000" b="1" u="sng" dirty="0">
                <a:solidFill>
                  <a:srgbClr val="800000"/>
                </a:solidFill>
                <a:latin typeface="Gill Sans"/>
                <a:cs typeface="Gill Sans"/>
              </a:rPr>
              <a:t>(name).</a:t>
            </a:r>
            <a:endParaRPr lang="en-US" sz="6000" b="1" dirty="0">
              <a:solidFill>
                <a:srgbClr val="800000"/>
              </a:solidFill>
              <a:latin typeface="Gill Sans"/>
              <a:cs typeface="Gill Sans"/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3018B80D-69AB-A648-8CDD-A7DDD75C3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4645026"/>
            <a:ext cx="4025900" cy="1387475"/>
          </a:xfrm>
          <a:prstGeom prst="wedgeRoundRectCallout">
            <a:avLst>
              <a:gd name="adj1" fmla="val -59009"/>
              <a:gd name="adj2" fmla="val -2560"/>
              <a:gd name="adj3" fmla="val 16667"/>
            </a:avLst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FF"/>
                </a:solidFill>
                <a:latin typeface="Gill Sans"/>
                <a:cs typeface="Gill Sans"/>
              </a:rPr>
              <a:t>Thank you, </a:t>
            </a:r>
            <a:r>
              <a:rPr lang="en-US" sz="4400" b="1" u="sng" dirty="0">
                <a:solidFill>
                  <a:srgbClr val="0000FF"/>
                </a:solidFill>
                <a:latin typeface="Gill Sans"/>
                <a:cs typeface="Gill Sans"/>
              </a:rPr>
              <a:t>(name).</a:t>
            </a:r>
            <a:endParaRPr lang="en-US" sz="4400" b="1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16601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>
            <a:extLst>
              <a:ext uri="{FF2B5EF4-FFF2-40B4-BE49-F238E27FC236}">
                <a16:creationId xmlns:a16="http://schemas.microsoft.com/office/drawing/2014/main" id="{B94E3786-99BF-2246-9FC9-144D4AB097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709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7E0CA429-0ADE-9845-BC5A-C15F5FC91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4838"/>
            <a:ext cx="4762500" cy="3105150"/>
          </a:xfrm>
          <a:prstGeom prst="wedgeRoundRectCallout">
            <a:avLst>
              <a:gd name="adj1" fmla="val 67764"/>
              <a:gd name="adj2" fmla="val 38838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rgbClr val="800000"/>
                </a:solidFill>
                <a:latin typeface="Gill Sans"/>
                <a:cs typeface="Gill Sans"/>
              </a:rPr>
              <a:t>This is for you, </a:t>
            </a:r>
            <a:r>
              <a:rPr lang="en-US" sz="6000" b="1" u="sng" dirty="0">
                <a:solidFill>
                  <a:srgbClr val="800000"/>
                </a:solidFill>
                <a:latin typeface="Gill Sans"/>
                <a:cs typeface="Gill Sans"/>
              </a:rPr>
              <a:t>(name).</a:t>
            </a:r>
            <a:endParaRPr lang="en-US" sz="6000" b="1" dirty="0">
              <a:solidFill>
                <a:srgbClr val="800000"/>
              </a:solidFill>
              <a:latin typeface="Gill Sans"/>
              <a:cs typeface="Gill Sans"/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5A4E001B-F69F-8A4B-8255-88154C6C3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4645026"/>
            <a:ext cx="4025900" cy="1387475"/>
          </a:xfrm>
          <a:prstGeom prst="wedgeRoundRectCallout">
            <a:avLst>
              <a:gd name="adj1" fmla="val -59009"/>
              <a:gd name="adj2" fmla="val -2560"/>
              <a:gd name="adj3" fmla="val 16667"/>
            </a:avLst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FF"/>
                </a:solidFill>
                <a:latin typeface="Gill Sans"/>
                <a:cs typeface="Gill Sans"/>
              </a:rPr>
              <a:t>Thank you, </a:t>
            </a:r>
            <a:r>
              <a:rPr lang="en-US" sz="4400" b="1" u="sng" dirty="0">
                <a:solidFill>
                  <a:srgbClr val="0000FF"/>
                </a:solidFill>
                <a:latin typeface="Gill Sans"/>
                <a:cs typeface="Gill Sans"/>
              </a:rPr>
              <a:t>(name).</a:t>
            </a:r>
            <a:endParaRPr lang="en-US" sz="4400" b="1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6160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Macintosh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Helgesen Marc</dc:creator>
  <cp:lastModifiedBy>Helgesen Marc</cp:lastModifiedBy>
  <cp:revision>2</cp:revision>
  <dcterms:created xsi:type="dcterms:W3CDTF">2019-04-12T07:36:32Z</dcterms:created>
  <dcterms:modified xsi:type="dcterms:W3CDTF">2019-04-12T07:38:00Z</dcterms:modified>
</cp:coreProperties>
</file>