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76" r:id="rId2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34"/>
  </p:normalViewPr>
  <p:slideViewPr>
    <p:cSldViewPr snapToGrid="0" snapToObjects="1">
      <p:cViewPr varScale="1">
        <p:scale>
          <a:sx n="115" d="100"/>
          <a:sy n="115" d="100"/>
        </p:scale>
        <p:origin x="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6A7D5-0EFD-5F4C-B83F-EFB1AD869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F53201-09D9-8F4A-B778-62527D470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45D58-91B2-AB44-9E5A-BB8E6F038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F6725-23AB-A74C-8C76-2013BDFC8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EE04F-BAAB-E04E-858B-6939E1A7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61902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1FB1-6A32-F040-8363-9F2E7021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FD781-AAD3-1A4E-A94A-D1FEE7B38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CA1F9-F20C-F846-8CB9-BAE4D2D38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D7682-E111-8643-8D2C-AB75CF9B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F00F-E1F8-F845-B036-5E26B187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20595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A09F7-15D3-B34F-A865-E64F8150E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28B3D-32D7-2441-BF38-44ECE6123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376EC-B5AB-2046-9F85-8A879D0E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88D4C-C2E1-1B4F-9101-C8324223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B201E-A83F-B34A-927E-5E5AB4A7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953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E894-B8BC-E14C-A3A7-608306F5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08EB8-9810-FE49-A17F-5C92F0AF9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5F049-0390-094C-86B8-E2C709C8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07D27-AEA5-C942-80FD-AA1D6802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8ADAF-C87A-8E43-B879-083B72AF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6780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99E2-DFD1-2141-97AE-C106F9A4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035AA-9511-AC49-8493-1C2054781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29C54-10AE-6848-9487-040E6E79B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FBB4D-5DC0-FE40-A178-0162E098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1CB4-38F0-2E44-A85C-0378AC62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10452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338D-C2FB-BE4F-9D86-6A4DFD4AC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9F08D-8BFF-8C46-B163-38D2EBC80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F0A9C-60BE-FC4B-A3D0-F20421DD7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370FE-C41C-5743-99A9-A2BDC710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5425D-F82A-EA45-B71D-B9FA7164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4DE6C-7E58-4949-98FB-738D0B7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7190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219D-8353-E143-A66A-5E57AE8D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DA8F7-362B-6240-BD0A-368E7C19E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790E0-39B8-5D4A-895B-B6C38249B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D554C-A354-C74C-B343-6609E52EA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629382-F063-DE45-A40F-1FC640CBB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6E00C0-18F2-F345-99A6-03B138CCF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106A60-E0AF-3847-A9EB-1F102668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A03FFD-EAAB-5148-96AF-0F99C427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1585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AA120-8883-2446-B490-296A4A7D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5EBB3-C0C4-E241-86F5-71C44171D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E5DAD-AFC4-4147-845D-2C288F9B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69546-711A-0141-AB52-F1EF9B80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5996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05A8E-D169-C54A-ADE4-FD4576D04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FB880-681E-E543-86EB-046901960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3537A-6FB9-2548-92B0-CE89E180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7001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5E99B-03C6-3848-84F0-2A7A80C5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B09ED-58A6-4540-8832-5744EAEA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6CAD8-57E0-5548-BF4C-F79B70D4D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EA30E-ACA9-CC49-951D-8E26319C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5D384-0DEB-3E41-9E26-59E4552F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B138F-621D-6540-8167-95E3B49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8560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FAE-782E-E740-B8D2-6226478B8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A064EE-70E9-694E-B0FB-B99583902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6ADDA-F9CF-0F49-9C5A-525A4D83C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1C83C-99FB-F34C-B828-B4D677C5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3FE9B-DF0E-A745-A6FC-67C04361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5A20B-1602-2E4A-870A-11369FF8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3318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1A746A-04CD-5D40-803A-14AB6AA1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68CAB-E118-D344-808E-224845C6D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6DD7E-BA51-3B4C-9E4C-308DE0196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7C27B-2B6E-934D-A343-F70C2644ED1B}" type="datetimeFigureOut">
              <a:rPr lang="en-JP" smtClean="0"/>
              <a:t>2022/03/12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B1790-0679-5D40-AA12-E6006FB7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165E1-650D-794F-9C89-4593E0627A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5A3D0-0B12-C545-99A1-B6F14A748EC4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2747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3A6FBB-9C32-F247-A38C-4467CE04BFB3}"/>
              </a:ext>
            </a:extLst>
          </p:cNvPr>
          <p:cNvSpPr txBox="1"/>
          <p:nvPr/>
        </p:nvSpPr>
        <p:spPr>
          <a:xfrm>
            <a:off x="7535917" y="10510"/>
            <a:ext cx="458251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4000">
                <a:latin typeface="Gill Sans MT" panose="020B0502020104020203" pitchFamily="34" charset="77"/>
              </a:rPr>
              <a:t>I can see clearly now </a:t>
            </a:r>
          </a:p>
          <a:p>
            <a:r>
              <a:rPr lang="en-JP" sz="4000">
                <a:latin typeface="Gill Sans MT" panose="020B0502020104020203" pitchFamily="34" charset="77"/>
              </a:rPr>
              <a:t>the rain is gone</a:t>
            </a:r>
          </a:p>
          <a:p>
            <a:r>
              <a:rPr lang="en-JP" sz="4000">
                <a:latin typeface="Gill Sans MT" panose="020B0502020104020203" pitchFamily="34" charset="77"/>
              </a:rPr>
              <a:t>I can see all obstacles </a:t>
            </a:r>
            <a:r>
              <a:rPr lang="en-US" sz="4000" dirty="0">
                <a:latin typeface="Gill Sans MT" panose="020B0502020104020203" pitchFamily="34" charset="77"/>
              </a:rPr>
              <a:t>  </a:t>
            </a:r>
          </a:p>
          <a:p>
            <a:r>
              <a:rPr lang="en-US" sz="4000" dirty="0">
                <a:latin typeface="Gill Sans MT" panose="020B0502020104020203" pitchFamily="34" charset="77"/>
              </a:rPr>
              <a:t>   </a:t>
            </a:r>
            <a:r>
              <a:rPr lang="en-JP" sz="4000">
                <a:latin typeface="Gill Sans MT" panose="020B0502020104020203" pitchFamily="34" charset="77"/>
              </a:rPr>
              <a:t>in my way</a:t>
            </a:r>
          </a:p>
          <a:p>
            <a:r>
              <a:rPr lang="en-US" sz="4000" dirty="0">
                <a:latin typeface="Gill Sans MT" panose="020B0502020104020203" pitchFamily="34" charset="77"/>
              </a:rPr>
              <a:t>Gone are the dark </a:t>
            </a:r>
          </a:p>
          <a:p>
            <a:r>
              <a:rPr lang="en-US" sz="4000" dirty="0">
                <a:latin typeface="Gill Sans MT" panose="020B0502020104020203" pitchFamily="34" charset="77"/>
              </a:rPr>
              <a:t>   clouds </a:t>
            </a:r>
            <a:endParaRPr lang="en-JP" sz="4000">
              <a:latin typeface="Gill Sans MT" panose="020B0502020104020203" pitchFamily="34" charset="77"/>
            </a:endParaRPr>
          </a:p>
          <a:p>
            <a:r>
              <a:rPr lang="en-US" sz="4000" dirty="0">
                <a:latin typeface="Gill Sans MT" panose="020B0502020104020203" pitchFamily="34" charset="77"/>
              </a:rPr>
              <a:t>that had me blind</a:t>
            </a:r>
            <a:endParaRPr lang="en-JP" sz="4000">
              <a:latin typeface="Gill Sans MT" panose="020B0502020104020203" pitchFamily="34" charset="77"/>
            </a:endParaRPr>
          </a:p>
          <a:p>
            <a:r>
              <a:rPr lang="en-JP" sz="4000">
                <a:latin typeface="Gill Sans MT" panose="020B0502020104020203" pitchFamily="34" charset="77"/>
              </a:rPr>
              <a:t>It's gonna be a bright </a:t>
            </a:r>
          </a:p>
          <a:p>
            <a:r>
              <a:rPr lang="en-JP" sz="4000">
                <a:latin typeface="Gill Sans MT" panose="020B0502020104020203" pitchFamily="34" charset="77"/>
              </a:rPr>
              <a:t>(Bright) Bright (Bright) sunshin</a:t>
            </a:r>
            <a:r>
              <a:rPr lang="en-US" sz="4000" dirty="0">
                <a:latin typeface="Gill Sans MT" panose="020B0502020104020203" pitchFamily="34" charset="77"/>
              </a:rPr>
              <a:t>y</a:t>
            </a:r>
            <a:r>
              <a:rPr lang="en-JP" sz="4000">
                <a:latin typeface="Gill Sans MT" panose="020B0502020104020203" pitchFamily="34" charset="77"/>
              </a:rPr>
              <a:t> day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F7F7AC-111A-2F40-BCFC-5345810F7EB0}"/>
              </a:ext>
            </a:extLst>
          </p:cNvPr>
          <p:cNvSpPr/>
          <p:nvPr/>
        </p:nvSpPr>
        <p:spPr>
          <a:xfrm>
            <a:off x="7535917" y="15765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I </a:t>
            </a:r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think </a:t>
            </a:r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can make it </a:t>
            </a:r>
          </a:p>
          <a:p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Now</a:t>
            </a:r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 the </a:t>
            </a:r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r</a:t>
            </a:r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ain is gone</a:t>
            </a:r>
          </a:p>
          <a:p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All of the bad feelings </a:t>
            </a:r>
          </a:p>
          <a:p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have disappeared</a:t>
            </a:r>
          </a:p>
          <a:p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Here is that rainbow </a:t>
            </a:r>
            <a:endParaRPr lang="en-US" sz="4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  </a:t>
            </a:r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I've been praying for</a:t>
            </a:r>
          </a:p>
          <a:p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It's gonna be a bright </a:t>
            </a:r>
          </a:p>
          <a:p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(Bright) Bright (Bright) </a:t>
            </a:r>
          </a:p>
          <a:p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sunshin</a:t>
            </a:r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y</a:t>
            </a:r>
            <a:r>
              <a:rPr lang="en-JP" sz="4000">
                <a:latin typeface="Gill Sans" panose="020B0502020104020203" pitchFamily="34" charset="-79"/>
                <a:cs typeface="Gill Sans" panose="020B0502020104020203" pitchFamily="34" charset="-79"/>
              </a:rPr>
              <a:t> day</a:t>
            </a:r>
            <a:endParaRPr lang="en-JP" sz="4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2732F-D895-F649-84F3-3500F6C8BC90}"/>
              </a:ext>
            </a:extLst>
          </p:cNvPr>
          <p:cNvSpPr txBox="1"/>
          <p:nvPr/>
        </p:nvSpPr>
        <p:spPr>
          <a:xfrm>
            <a:off x="7609490" y="0"/>
            <a:ext cx="5659883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 can see clearly now </a:t>
            </a:r>
            <a:endParaRPr lang="en-US" sz="4000" dirty="0">
              <a:solidFill>
                <a:srgbClr val="00206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  </a:t>
            </a:r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 rain is gone</a:t>
            </a:r>
            <a:b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 can see all </a:t>
            </a:r>
            <a:r>
              <a:rPr lang="en-US" sz="4000" dirty="0" err="1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popsic</a:t>
            </a:r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les </a:t>
            </a:r>
          </a:p>
          <a:p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  in </a:t>
            </a:r>
          </a:p>
          <a:p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  my way</a:t>
            </a:r>
          </a:p>
          <a:p>
            <a:r>
              <a:rPr lang="en-US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Gone are the dark clouds </a:t>
            </a:r>
            <a:endParaRPr lang="en-JP" sz="4000" dirty="0">
              <a:solidFill>
                <a:srgbClr val="00206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that had me blind</a:t>
            </a:r>
            <a:endParaRPr lang="en-JP" sz="4000" dirty="0">
              <a:solidFill>
                <a:srgbClr val="00206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It's gonna be a bright </a:t>
            </a:r>
          </a:p>
          <a:p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(Bright) Bright (Bright) </a:t>
            </a:r>
          </a:p>
          <a:p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sunshin</a:t>
            </a:r>
            <a:r>
              <a:rPr lang="en-US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</a:t>
            </a:r>
            <a:r>
              <a:rPr lang="en-JP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day</a:t>
            </a:r>
            <a:r>
              <a:rPr lang="en-US" sz="4000" dirty="0">
                <a:solidFill>
                  <a:srgbClr val="00206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  <a:endParaRPr lang="en-JP" sz="4000" dirty="0">
              <a:solidFill>
                <a:srgbClr val="00206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dirty="0"/>
              <a:t>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DA4B1-CE66-F448-A92B-3E321A5E7A55}"/>
              </a:ext>
            </a:extLst>
          </p:cNvPr>
          <p:cNvSpPr txBox="1"/>
          <p:nvPr/>
        </p:nvSpPr>
        <p:spPr>
          <a:xfrm>
            <a:off x="7609490" y="157655"/>
            <a:ext cx="458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Look all around, there’s </a:t>
            </a:r>
            <a:endParaRPr lang="en-JP" sz="3600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3600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nothing but blue skies. </a:t>
            </a:r>
            <a:endParaRPr lang="en-JP" sz="3600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3600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Look straight ahead, , </a:t>
            </a:r>
            <a:endParaRPr lang="en-JP" sz="3600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US" sz="3600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there’s  nothing </a:t>
            </a:r>
          </a:p>
          <a:p>
            <a:r>
              <a:rPr lang="en-US" sz="3600" dirty="0">
                <a:solidFill>
                  <a:srgbClr val="0070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but blue skies. </a:t>
            </a:r>
            <a:endParaRPr lang="en-JP" sz="3600" dirty="0">
              <a:solidFill>
                <a:srgbClr val="0070C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lang="en-JP" dirty="0"/>
          </a:p>
        </p:txBody>
      </p:sp>
      <p:pic>
        <p:nvPicPr>
          <p:cNvPr id="7" name="bobby mcferrin I can see clearly.mov" descr="bobby mcferrin I can see clearly.mov">
            <a:hlinkClick r:id="" action="ppaction://media"/>
            <a:extLst>
              <a:ext uri="{FF2B5EF4-FFF2-40B4-BE49-F238E27FC236}">
                <a16:creationId xmlns:a16="http://schemas.microsoft.com/office/drawing/2014/main" id="{5390FA07-94C1-0B4D-B6D8-8CC9F8284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416856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9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155</Words>
  <Application>Microsoft Macintosh PowerPoint</Application>
  <PresentationFormat>Widescreen</PresentationFormat>
  <Paragraphs>33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Gill Sans</vt:lpstr>
      <vt:lpstr>Gill Sans MT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marc</dc:creator>
  <cp:lastModifiedBy>h marc</cp:lastModifiedBy>
  <cp:revision>1</cp:revision>
  <dcterms:created xsi:type="dcterms:W3CDTF">2022-03-12T04:49:36Z</dcterms:created>
  <dcterms:modified xsi:type="dcterms:W3CDTF">2022-03-12T04:50:49Z</dcterms:modified>
</cp:coreProperties>
</file>