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13" r:id="rId2"/>
    <p:sldId id="288" r:id="rId3"/>
    <p:sldId id="287" r:id="rId4"/>
    <p:sldId id="259" r:id="rId5"/>
    <p:sldId id="274" r:id="rId6"/>
    <p:sldId id="282" r:id="rId7"/>
    <p:sldId id="261" r:id="rId8"/>
    <p:sldId id="311" r:id="rId9"/>
    <p:sldId id="268" r:id="rId10"/>
    <p:sldId id="277" r:id="rId11"/>
    <p:sldId id="275" r:id="rId12"/>
    <p:sldId id="276" r:id="rId13"/>
    <p:sldId id="278" r:id="rId14"/>
    <p:sldId id="269" r:id="rId15"/>
    <p:sldId id="273" r:id="rId16"/>
    <p:sldId id="283" r:id="rId17"/>
    <p:sldId id="270" r:id="rId18"/>
    <p:sldId id="284" r:id="rId19"/>
    <p:sldId id="256" r:id="rId20"/>
    <p:sldId id="285" r:id="rId21"/>
    <p:sldId id="271" r:id="rId22"/>
    <p:sldId id="291" r:id="rId23"/>
    <p:sldId id="309" r:id="rId24"/>
    <p:sldId id="292" r:id="rId25"/>
    <p:sldId id="293" r:id="rId26"/>
    <p:sldId id="294" r:id="rId27"/>
    <p:sldId id="296" r:id="rId28"/>
    <p:sldId id="312" r:id="rId29"/>
    <p:sldId id="295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10" r:id="rId40"/>
    <p:sldId id="306" r:id="rId41"/>
    <p:sldId id="307" r:id="rId42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18"/>
    <p:restoredTop sz="94740"/>
  </p:normalViewPr>
  <p:slideViewPr>
    <p:cSldViewPr snapToGrid="0" snapToObjects="1">
      <p:cViewPr varScale="1">
        <p:scale>
          <a:sx n="124" d="100"/>
          <a:sy n="12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557E-5BCE-C84F-854E-DE23EC490C83}" type="datetimeFigureOut">
              <a:rPr lang="en-JP" smtClean="0"/>
              <a:t>3/11/22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07AB5-BA60-134D-97ED-9A972536B72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6737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07AB5-BA60-134D-97ED-9A972536B72A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6533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07AB5-BA60-134D-97ED-9A972536B72A}" type="slidenum">
              <a:rPr lang="en-JP" smtClean="0"/>
              <a:t>37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3750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D529-4163-1749-8BC4-7FC900B73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E2533-D974-764D-8516-7D4FD244B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9280-8A77-BB4D-A49C-64ECA5C5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568AD-31A4-3D4A-9DF9-82F98781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755FF-0533-374D-9B2C-3131F583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8072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CC5A-FC0C-D941-82D1-601ABEE8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AB1AD-F26A-CA4A-9D24-CBA036E96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5CBE-3492-0F49-8B90-9450B7F6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C5303-EFE9-D345-8FEF-44D8D5CB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62032-56B5-BD4B-8A2F-EE763B43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40680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0232-3C0D-1346-83A0-1F292E68D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0F0C6-7851-E64D-92D3-C8F18DE6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0F806-DA72-A846-899B-F2267648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FA908-859E-9A42-B5CE-1958BB44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094B-175B-284A-B24E-DA8CFBEC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612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C890-3A24-624F-83CE-9E2165EF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EF09-FD46-EA4F-B261-113ACFF02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22BC4-DB24-1C43-A40D-63544C1C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BD36-6C05-6046-96C1-46771C9A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EF47-169D-9B4B-998E-2E7F212E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3864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1C87-1BD5-2A4F-8B71-66CAE342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C01C-D739-E04E-8D0E-258257D5D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B45BB-D9AB-9B4A-8DFF-D7989E0A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DEAE8-32F4-464E-816D-BE767A46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FD352-74FE-7645-B7B7-7B67641B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9499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D000-24FC-E245-9E10-F2A049B0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5A1C-4F0C-284A-BEDD-238055466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DAF98-CE8C-354D-BE59-8EE29A7F1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FBD8D-8FD3-4C47-BE01-C0F7397C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ABFA6-331F-3947-A0DA-DB2FA219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2BC7C-D87D-2546-A0F5-34ACA8E9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7952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079A-0ECE-5B4D-88A7-10246DFF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681A0-87DB-1147-A32C-8B3761FB2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99958-1825-8442-AC00-B929C451D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6B5F0-55C0-2B4F-9704-C9AA2696D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1D88C7-C7AE-894A-BFCA-2505CB48B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DE1E8-8938-694E-8A96-0E774B71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7A511-638A-8842-B716-5CD644EA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26DD9B-9096-B642-A39E-9911821A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4897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76B1-4767-CE4C-BD7A-D958DD62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0E698-6EB5-DE4C-98B4-0C5511AB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28D9B-2E6D-864E-88F4-117A4C2A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EB72C-2D76-CE42-BB4D-9A42D1EC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1703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03539-02DB-7840-9774-746E7A787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19F5E-8CDF-DB4E-BF05-F8ADFB28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D5358-715A-124A-9420-46E6E24B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7099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7A76-29E9-B143-9635-2C7CD7C8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20822-6C7E-6B44-A31B-E00FE648A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FAE50-8F08-DB4D-B029-39B2499BD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FEF66-18E5-1F47-90D2-F27C52D56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AAF22-1634-4945-A52D-7082F688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A0B3D-DA5D-BB4C-94E9-7E08C0DB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7146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2CAE-A7A2-4241-BE5B-DC7A869A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2DF76-BD5D-F44F-85EA-49D48F52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68DE3-A4B2-7F46-B26F-D64E80FD0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B951A-9E94-954F-8E62-D27877E4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766AA-990C-104B-9068-6B3F9D52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EB41C-20B8-3C49-B888-9F032143B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8901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3C7B6E-7470-6F4C-BA63-CF3E98B9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46A29-18BE-3744-A7C5-8A5F23EAC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C5F6-7A36-9648-8209-E18A68F91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5B91B-859F-D246-950D-41A975792659}" type="datetimeFigureOut">
              <a:rPr lang="en-JP" smtClean="0"/>
              <a:t>3/11/22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9E3F6-768F-2A45-90CC-A1B62C71B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F5EE-2FED-D040-9BF9-08BD20AF1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532F7-B4B8-354D-8F9B-61F3F4C3D39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630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W8BDgLpZkI&amp;t=7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redpanda.com/people-told-you-are-beautiful-video-shea-glover/?utm_source=google&amp;utm_medium=organic&amp;utm_campaign=organic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W8BDgLpZkI&amp;t=7s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redpanda.com/people-told-you-are-beautiful-video-shea-glover/?utm_source=google&amp;utm_medium=organic&amp;utm_campaign=organi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1BAE6-D6D7-1647-8352-404576F9E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6017"/>
            <a:ext cx="11476382" cy="6751983"/>
          </a:xfrm>
        </p:spPr>
        <p:txBody>
          <a:bodyPr>
            <a:normAutofit fontScale="25000" lnSpcReduction="20000"/>
          </a:bodyPr>
          <a:lstStyle/>
          <a:p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NOTE TO TEACHERS</a:t>
            </a:r>
          </a:p>
          <a:p>
            <a:endParaRPr lang="en-US" sz="9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There are 2 versions of the PowerPoint.</a:t>
            </a:r>
          </a:p>
          <a:p>
            <a:pPr marL="0" indent="0">
              <a:buNone/>
            </a:pPr>
            <a:endParaRPr lang="en-US" sz="9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Slides 2 – 18 use only “You’re beautiful, (name).”</a:t>
            </a:r>
          </a:p>
          <a:p>
            <a:pPr marL="0" indent="0">
              <a:buNone/>
            </a:pP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It is designed for the 1</a:t>
            </a:r>
            <a:r>
              <a:rPr lang="en-US" sz="9800" b="1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 day of class, before students know more about each other. I’m trying to use “beautiful” with a wider meaning than “physically attractive.”</a:t>
            </a:r>
          </a:p>
          <a:p>
            <a:pPr marL="0" indent="0">
              <a:buNone/>
            </a:pPr>
            <a:endParaRPr lang="en-US" sz="9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Slides 20 –36 have student complementing each other on many topics.  </a:t>
            </a:r>
          </a:p>
          <a:p>
            <a:pPr marL="0" indent="0">
              <a:buNone/>
            </a:pPr>
            <a:endParaRPr lang="en-US" sz="9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This works better if your students have name tags. </a:t>
            </a:r>
          </a:p>
          <a:p>
            <a:pPr marL="0" indent="0">
              <a:buNone/>
            </a:pPr>
            <a:endParaRPr lang="en-US" sz="98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0" indent="0">
              <a:buNone/>
            </a:pPr>
            <a:r>
              <a:rPr lang="en-US" sz="9800" b="1" dirty="0">
                <a:latin typeface="Gill Sans" panose="020B0502020104020203" pitchFamily="34" charset="-79"/>
                <a:cs typeface="Gill Sans" panose="020B0502020104020203" pitchFamily="34" charset="-79"/>
              </a:rPr>
              <a:t>Hope your students enjoy this. </a:t>
            </a:r>
          </a:p>
          <a:p>
            <a:pPr marL="0" indent="0">
              <a:buNone/>
            </a:pPr>
            <a:endParaRPr lang="en-US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7870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66643-6C53-5949-BE04-CC819B328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50330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30876-619C-7F40-A193-67D8EF20019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99F5C-8680-AF42-92BE-D0A1B2803B49}"/>
              </a:ext>
            </a:extLst>
          </p:cNvPr>
          <p:cNvSpPr/>
          <p:nvPr/>
        </p:nvSpPr>
        <p:spPr>
          <a:xfrm>
            <a:off x="5988424" y="0"/>
            <a:ext cx="634208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Emi.”</a:t>
            </a:r>
          </a:p>
        </p:txBody>
      </p:sp>
    </p:spTree>
    <p:extLst>
      <p:ext uri="{BB962C8B-B14F-4D97-AF65-F5344CB8AC3E}">
        <p14:creationId xmlns:p14="http://schemas.microsoft.com/office/powerpoint/2010/main" val="5521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C754A-2224-6C45-850B-1C20DBB3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C415B-2653-0244-8ACA-57F52DB45277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30308-DDD3-5F41-9D01-CCB2A5F3B073}"/>
              </a:ext>
            </a:extLst>
          </p:cNvPr>
          <p:cNvSpPr/>
          <p:nvPr/>
        </p:nvSpPr>
        <p:spPr>
          <a:xfrm>
            <a:off x="6096000" y="26894"/>
            <a:ext cx="610003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Jojo.”</a:t>
            </a:r>
          </a:p>
        </p:txBody>
      </p:sp>
    </p:spTree>
    <p:extLst>
      <p:ext uri="{BB962C8B-B14F-4D97-AF65-F5344CB8AC3E}">
        <p14:creationId xmlns:p14="http://schemas.microsoft.com/office/powerpoint/2010/main" val="13383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1000D-9CF4-7348-B534-A20B505D3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1994776" cy="6767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1A7BF-FC79-184B-B416-3D99A977A984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1CEC5-95B2-5044-A1F0-266643722D15}"/>
              </a:ext>
            </a:extLst>
          </p:cNvPr>
          <p:cNvSpPr/>
          <p:nvPr/>
        </p:nvSpPr>
        <p:spPr>
          <a:xfrm>
            <a:off x="6017334" y="0"/>
            <a:ext cx="59097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Kate.”</a:t>
            </a:r>
          </a:p>
        </p:txBody>
      </p:sp>
    </p:spTree>
    <p:extLst>
      <p:ext uri="{BB962C8B-B14F-4D97-AF65-F5344CB8AC3E}">
        <p14:creationId xmlns:p14="http://schemas.microsoft.com/office/powerpoint/2010/main" val="22649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7226C-D188-024E-BE5D-39A8D9BF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56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022C9-1059-C144-95B6-89AC76D0788A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A4CA3E-7997-734E-8F84-05E92282908A}"/>
              </a:ext>
            </a:extLst>
          </p:cNvPr>
          <p:cNvSpPr/>
          <p:nvPr/>
        </p:nvSpPr>
        <p:spPr>
          <a:xfrm>
            <a:off x="6178698" y="0"/>
            <a:ext cx="59097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Nick.”</a:t>
            </a:r>
          </a:p>
        </p:txBody>
      </p:sp>
    </p:spTree>
    <p:extLst>
      <p:ext uri="{BB962C8B-B14F-4D97-AF65-F5344CB8AC3E}">
        <p14:creationId xmlns:p14="http://schemas.microsoft.com/office/powerpoint/2010/main" val="20771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4545106" y="2635623"/>
            <a:ext cx="72986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Stand up.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Walk around.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Greet people.</a:t>
            </a:r>
          </a:p>
        </p:txBody>
      </p:sp>
    </p:spTree>
    <p:extLst>
      <p:ext uri="{BB962C8B-B14F-4D97-AF65-F5344CB8AC3E}">
        <p14:creationId xmlns:p14="http://schemas.microsoft.com/office/powerpoint/2010/main" val="221709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80681" y="81198"/>
            <a:ext cx="12460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“Take a picture.”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02779-60A1-6D46-A866-53667391776B}"/>
              </a:ext>
            </a:extLst>
          </p:cNvPr>
          <p:cNvSpPr txBox="1"/>
          <p:nvPr/>
        </p:nvSpPr>
        <p:spPr>
          <a:xfrm>
            <a:off x="80681" y="1966554"/>
            <a:ext cx="3977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See what </a:t>
            </a:r>
          </a:p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they do.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15C24-23B3-A54C-B6DA-3C9CF359AA77}"/>
              </a:ext>
            </a:extLst>
          </p:cNvPr>
          <p:cNvSpPr txBox="1"/>
          <p:nvPr/>
        </p:nvSpPr>
        <p:spPr>
          <a:xfrm>
            <a:off x="80681" y="3905546"/>
            <a:ext cx="50270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chemeClr val="accent4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Partner, say</a:t>
            </a:r>
          </a:p>
          <a:p>
            <a:r>
              <a:rPr lang="en-JP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you,</a:t>
            </a:r>
          </a:p>
          <a:p>
            <a:r>
              <a:rPr lang="en-JP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(name).”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BAEE6-048F-DC4A-A63A-CFEA477E8457}"/>
              </a:ext>
            </a:extLst>
          </p:cNvPr>
          <p:cNvSpPr txBox="1"/>
          <p:nvPr/>
        </p:nvSpPr>
        <p:spPr>
          <a:xfrm>
            <a:off x="0" y="885377"/>
            <a:ext cx="125082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Say, </a:t>
            </a:r>
            <a:r>
              <a:rPr lang="en-JP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 beautiful, (name).”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90878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99266" y="2447365"/>
            <a:ext cx="12092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Meet many people.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you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remember the names?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4717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46A95-5A51-5C41-9D61-203280234980}"/>
              </a:ext>
            </a:extLst>
          </p:cNvPr>
          <p:cNvSpPr txBox="1"/>
          <p:nvPr/>
        </p:nvSpPr>
        <p:spPr>
          <a:xfrm>
            <a:off x="645459" y="208996"/>
            <a:ext cx="3730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Finished?</a:t>
            </a:r>
            <a:endParaRPr lang="en-JP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49D70-C653-ED45-849A-393C3347E80A}"/>
              </a:ext>
            </a:extLst>
          </p:cNvPr>
          <p:cNvSpPr txBox="1"/>
          <p:nvPr/>
        </p:nvSpPr>
        <p:spPr>
          <a:xfrm>
            <a:off x="762596" y="1490008"/>
            <a:ext cx="23727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Go to</a:t>
            </a:r>
          </a:p>
          <a:p>
            <a:endParaRPr lang="en-JP" sz="6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4EA48-060A-0A43-B56E-13B2C265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1044593"/>
            <a:ext cx="2781300" cy="134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0F17-0D04-2244-8011-7B34C90CD4D9}"/>
              </a:ext>
            </a:extLst>
          </p:cNvPr>
          <p:cNvSpPr txBox="1"/>
          <p:nvPr/>
        </p:nvSpPr>
        <p:spPr>
          <a:xfrm>
            <a:off x="679077" y="2471669"/>
            <a:ext cx="91649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Search for</a:t>
            </a:r>
          </a:p>
          <a:p>
            <a:r>
              <a:rPr lang="en-JP" b="1" dirty="0">
                <a:latin typeface="Gill Sans" panose="020B0502020104020203" pitchFamily="34" charset="-79"/>
                <a:cs typeface="Gill Sans" panose="020B0502020104020203" pitchFamily="34" charset="-79"/>
              </a:rPr>
              <a:t>“</a:t>
            </a:r>
          </a:p>
          <a:p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“People react to </a:t>
            </a:r>
          </a:p>
          <a:p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being called beautiful.”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1719F-6D0F-3C4C-8F30-A2C61E07197F}"/>
              </a:ext>
            </a:extLst>
          </p:cNvPr>
          <p:cNvSpPr txBox="1"/>
          <p:nvPr/>
        </p:nvSpPr>
        <p:spPr>
          <a:xfrm>
            <a:off x="9619824" y="5567276"/>
            <a:ext cx="2426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Enjoy.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DEEB-9C8E-2547-B2ED-B552D043E096}"/>
              </a:ext>
            </a:extLst>
          </p:cNvPr>
          <p:cNvSpPr txBox="1"/>
          <p:nvPr/>
        </p:nvSpPr>
        <p:spPr>
          <a:xfrm>
            <a:off x="645459" y="5884630"/>
            <a:ext cx="728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www.youtube.com</a:t>
            </a:r>
            <a:r>
              <a:rPr lang="en-US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watch?v</a:t>
            </a:r>
            <a:r>
              <a:rPr lang="en-US" sz="2400" dirty="0">
                <a:hlinkClick r:id="rId4"/>
              </a:rPr>
              <a:t>=aW8BDgLpZkI&amp;t=7s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30182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1612150" y="4061012"/>
            <a:ext cx="103646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How many names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you </a:t>
            </a:r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emember?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436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6E8DFC-9926-5D41-8A35-E409676A5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2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4549E-0304-084B-83AF-E33A75826F82}"/>
              </a:ext>
            </a:extLst>
          </p:cNvPr>
          <p:cNvSpPr txBox="1"/>
          <p:nvPr/>
        </p:nvSpPr>
        <p:spPr>
          <a:xfrm>
            <a:off x="-1251284" y="16603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1941CB5-AE7E-9F49-9D9F-6845A1634EB9}"/>
              </a:ext>
            </a:extLst>
          </p:cNvPr>
          <p:cNvSpPr/>
          <p:nvPr/>
        </p:nvSpPr>
        <p:spPr>
          <a:xfrm>
            <a:off x="102742" y="205485"/>
            <a:ext cx="5229546" cy="6435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ß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5BD80-25B2-3348-B006-8D968CBFFC06}"/>
              </a:ext>
            </a:extLst>
          </p:cNvPr>
          <p:cNvSpPr txBox="1"/>
          <p:nvPr/>
        </p:nvSpPr>
        <p:spPr>
          <a:xfrm>
            <a:off x="560639" y="367696"/>
            <a:ext cx="444544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"Sometimes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your joy is the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source of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your smile.</a:t>
            </a:r>
            <a:endParaRPr lang="en-US" sz="4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3EC82-D2C5-F349-AF95-BF2890E4E0D3}"/>
              </a:ext>
            </a:extLst>
          </p:cNvPr>
          <p:cNvSpPr txBox="1"/>
          <p:nvPr/>
        </p:nvSpPr>
        <p:spPr>
          <a:xfrm>
            <a:off x="488022" y="2981326"/>
            <a:ext cx="356059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Sometimes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 smile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be the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source of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 joy.”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5FE14-0632-2A4A-9DD6-54873143845C}"/>
              </a:ext>
            </a:extLst>
          </p:cNvPr>
          <p:cNvSpPr txBox="1"/>
          <p:nvPr/>
        </p:nvSpPr>
        <p:spPr>
          <a:xfrm>
            <a:off x="3057444" y="6271649"/>
            <a:ext cx="18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-Thich </a:t>
            </a:r>
            <a:r>
              <a:rPr lang="en-US" b="1" dirty="0" err="1"/>
              <a:t>Nhat</a:t>
            </a:r>
            <a:r>
              <a:rPr lang="en-US" b="1" dirty="0"/>
              <a:t> Hahn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2FD62-3EBE-FD44-BA5F-73AE5944C674}"/>
              </a:ext>
            </a:extLst>
          </p:cNvPr>
          <p:cNvSpPr txBox="1"/>
          <p:nvPr/>
        </p:nvSpPr>
        <p:spPr>
          <a:xfrm>
            <a:off x="9611644" y="5948483"/>
            <a:ext cx="150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Photo: </a:t>
            </a:r>
          </a:p>
          <a:p>
            <a:pPr algn="r"/>
            <a:r>
              <a:rPr lang="en-US" dirty="0" err="1">
                <a:solidFill>
                  <a:schemeClr val="bg1"/>
                </a:solidFill>
              </a:rPr>
              <a:t>Unsplash.com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0" y="593503"/>
            <a:ext cx="1196826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</a:t>
            </a:r>
            <a:r>
              <a:rPr lang="en-JP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smile</a:t>
            </a:r>
          </a:p>
          <a:p>
            <a:pPr algn="r"/>
            <a:endParaRPr lang="en-US" sz="115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endParaRPr lang="en-JP" sz="115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is beautiful</a:t>
            </a:r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47BE4-4C7E-144F-86E5-9F321491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9" y="1763138"/>
            <a:ext cx="6956603" cy="37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2402752" y="0"/>
            <a:ext cx="957409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Based on a </a:t>
            </a:r>
          </a:p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social experiment </a:t>
            </a:r>
          </a:p>
          <a:p>
            <a:pPr algn="r"/>
            <a:r>
              <a:rPr lang="en-US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 “Martin Scorsexy” at</a:t>
            </a:r>
          </a:p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Chicago High School</a:t>
            </a:r>
          </a:p>
          <a:p>
            <a:pPr algn="r"/>
            <a:r>
              <a:rPr lang="en-US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</a:t>
            </a:r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or the Arts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3B28D-190C-E243-9303-F5EF8A0B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54036"/>
            <a:ext cx="3939900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3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3F4B88-9B03-C543-B524-2EDD945D170A}"/>
              </a:ext>
            </a:extLst>
          </p:cNvPr>
          <p:cNvSpPr txBox="1"/>
          <p:nvPr/>
        </p:nvSpPr>
        <p:spPr>
          <a:xfrm>
            <a:off x="621323" y="5560313"/>
            <a:ext cx="7417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dirty="0">
                <a:latin typeface="Gill Sans" panose="020B0502020104020203" pitchFamily="34" charset="-79"/>
                <a:cs typeface="Gill Sans" panose="020B0502020104020203" pitchFamily="34" charset="-79"/>
                <a:hlinkClick r:id="rId2"/>
              </a:rPr>
              <a:t>https://www.boredpanda.com/people-told-you-are-beautiful-video-shea-glover/?utm_source=google&amp;utm_medium=organic&amp;utm_campaign=organic</a:t>
            </a:r>
            <a:endParaRPr lang="en-JP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5573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When you say something </a:t>
            </a:r>
          </a:p>
          <a:p>
            <a:pPr algn="ctr"/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nice about someone.</a:t>
            </a:r>
            <a:endParaRPr lang="en-JP" sz="5400" b="1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0" y="593503"/>
            <a:ext cx="119682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Compliments</a:t>
            </a:r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9161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0" y="593503"/>
            <a:ext cx="11968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JP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Let’s </a:t>
            </a:r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give</a:t>
            </a:r>
            <a:endParaRPr lang="en-US" sz="2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compliments</a:t>
            </a:r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&amp;</a:t>
            </a:r>
            <a:r>
              <a:rPr lang="en-JP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learn</a:t>
            </a:r>
            <a:r>
              <a:rPr lang="en-JP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each </a:t>
            </a: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ther’s names.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D235C-2080-3B4A-8E7B-2EBC0FE8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349964"/>
            <a:ext cx="4518991" cy="22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223735" y="428274"/>
            <a:ext cx="11968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When someone says…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2A86C-3B79-6F4E-A062-26FE70E3C64C}"/>
              </a:ext>
            </a:extLst>
          </p:cNvPr>
          <p:cNvSpPr txBox="1"/>
          <p:nvPr/>
        </p:nvSpPr>
        <p:spPr>
          <a:xfrm>
            <a:off x="781500" y="1877438"/>
            <a:ext cx="86068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something nice.</a:t>
            </a:r>
            <a:endParaRPr lang="en-JP" sz="8800" b="1" i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44F4-4DD8-C741-A79E-D9E36787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359" y="5189031"/>
            <a:ext cx="4699000" cy="146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B92CE-742A-5540-9245-986A47F93D7D}"/>
              </a:ext>
            </a:extLst>
          </p:cNvPr>
          <p:cNvSpPr txBox="1"/>
          <p:nvPr/>
        </p:nvSpPr>
        <p:spPr>
          <a:xfrm>
            <a:off x="2658881" y="4980562"/>
            <a:ext cx="4414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8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hotos courtesy:</a:t>
            </a:r>
          </a:p>
        </p:txBody>
      </p:sp>
    </p:spTree>
    <p:extLst>
      <p:ext uri="{BB962C8B-B14F-4D97-AF65-F5344CB8AC3E}">
        <p14:creationId xmlns:p14="http://schemas.microsoft.com/office/powerpoint/2010/main" val="14798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136187" y="74961"/>
            <a:ext cx="11919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Hold your hands </a:t>
            </a:r>
          </a:p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like a camera lens.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77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272375" y="155643"/>
            <a:ext cx="11919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For each </a:t>
            </a:r>
            <a:r>
              <a:rPr lang="en-JP" sz="6000" b="1">
                <a:latin typeface="Gill Sans" panose="020B0502020104020203" pitchFamily="34" charset="-79"/>
                <a:cs typeface="Gill Sans" panose="020B0502020104020203" pitchFamily="34" charset="-79"/>
              </a:rPr>
              <a:t>person, </a:t>
            </a:r>
            <a:endParaRPr lang="en-JP" sz="6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Give a compliment,</a:t>
            </a:r>
            <a:r>
              <a:rPr lang="en-JP" sz="6000" b="1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US" sz="6000" b="1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Say their</a:t>
            </a:r>
          </a:p>
          <a:p>
            <a:r>
              <a:rPr lang="en-JP" sz="6000" b="1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(name).</a:t>
            </a:r>
            <a:endParaRPr lang="en-JP" sz="6000" b="1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02779-60A1-6D46-A866-53667391776B}"/>
              </a:ext>
            </a:extLst>
          </p:cNvPr>
          <p:cNvSpPr txBox="1"/>
          <p:nvPr/>
        </p:nvSpPr>
        <p:spPr>
          <a:xfrm>
            <a:off x="1054593" y="4412276"/>
            <a:ext cx="3977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See what </a:t>
            </a:r>
          </a:p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they do. </a:t>
            </a:r>
          </a:p>
        </p:txBody>
      </p:sp>
    </p:spTree>
    <p:extLst>
      <p:ext uri="{BB962C8B-B14F-4D97-AF65-F5344CB8AC3E}">
        <p14:creationId xmlns:p14="http://schemas.microsoft.com/office/powerpoint/2010/main" val="6227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A71A-72D3-6F4E-BE0F-58FFD22D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1957125" cy="6642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FD1E6-8ECE-2749-9C30-9BD1D0BC04D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803AB-52C2-0D49-B360-C32523135D4B}"/>
              </a:ext>
            </a:extLst>
          </p:cNvPr>
          <p:cNvSpPr/>
          <p:nvPr/>
        </p:nvSpPr>
        <p:spPr>
          <a:xfrm>
            <a:off x="5990440" y="0"/>
            <a:ext cx="6201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have a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smile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Mai.”</a:t>
            </a:r>
          </a:p>
        </p:txBody>
      </p:sp>
    </p:spTree>
    <p:extLst>
      <p:ext uri="{BB962C8B-B14F-4D97-AF65-F5344CB8AC3E}">
        <p14:creationId xmlns:p14="http://schemas.microsoft.com/office/powerpoint/2010/main" val="38920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A71A-72D3-6F4E-BE0F-58FFD22D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1957125" cy="6642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FD1E6-8ECE-2749-9C30-9BD1D0BC04D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803AB-52C2-0D49-B360-C32523135D4B}"/>
              </a:ext>
            </a:extLst>
          </p:cNvPr>
          <p:cNvSpPr/>
          <p:nvPr/>
        </p:nvSpPr>
        <p:spPr>
          <a:xfrm>
            <a:off x="5912422" y="-107578"/>
            <a:ext cx="6201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If you are wearing a mask.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got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eyes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Mai.”</a:t>
            </a:r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774426F3-C235-4F4F-98CA-04BA17D1F158}"/>
              </a:ext>
            </a:extLst>
          </p:cNvPr>
          <p:cNvSpPr/>
          <p:nvPr/>
        </p:nvSpPr>
        <p:spPr>
          <a:xfrm rot="10800000">
            <a:off x="1908312" y="3127510"/>
            <a:ext cx="2146852" cy="1325219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9D0D9FA5-22AF-8541-8C84-766228FCCFD9}"/>
              </a:ext>
            </a:extLst>
          </p:cNvPr>
          <p:cNvSpPr/>
          <p:nvPr/>
        </p:nvSpPr>
        <p:spPr>
          <a:xfrm rot="10800000">
            <a:off x="7838659" y="3127509"/>
            <a:ext cx="2146852" cy="1325219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496E5-08E6-6947-B1BD-B442EAAF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9554"/>
            <a:ext cx="11819519" cy="6668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527C0A-6AFA-AF46-BF6C-505A7EB6F57C}"/>
              </a:ext>
            </a:extLst>
          </p:cNvPr>
          <p:cNvSpPr txBox="1"/>
          <p:nvPr/>
        </p:nvSpPr>
        <p:spPr>
          <a:xfrm>
            <a:off x="6096000" y="5378824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1E6CB-BA2C-C845-9A2C-3D10820BE470}"/>
              </a:ext>
            </a:extLst>
          </p:cNvPr>
          <p:cNvSpPr txBox="1"/>
          <p:nvPr/>
        </p:nvSpPr>
        <p:spPr>
          <a:xfrm>
            <a:off x="-9968753" y="4709628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2CF57-2EC9-5347-8ECC-D508F8426FC9}"/>
              </a:ext>
            </a:extLst>
          </p:cNvPr>
          <p:cNvSpPr/>
          <p:nvPr/>
        </p:nvSpPr>
        <p:spPr>
          <a:xfrm>
            <a:off x="5909758" y="0"/>
            <a:ext cx="628224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Nice scarf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Nina.”</a:t>
            </a:r>
          </a:p>
        </p:txBody>
      </p:sp>
    </p:spTree>
    <p:extLst>
      <p:ext uri="{BB962C8B-B14F-4D97-AF65-F5344CB8AC3E}">
        <p14:creationId xmlns:p14="http://schemas.microsoft.com/office/powerpoint/2010/main" val="33384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0" y="593503"/>
            <a:ext cx="119682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JP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Let’s smile</a:t>
            </a:r>
            <a:endParaRPr lang="en-US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together</a:t>
            </a:r>
            <a:endParaRPr lang="en-US" sz="2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&amp;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learn each </a:t>
            </a:r>
          </a:p>
          <a:p>
            <a:pPr algn="r"/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ther’s names.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D235C-2080-3B4A-8E7B-2EBC0FE8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15" y="942638"/>
            <a:ext cx="5343817" cy="26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C754A-2224-6C45-850B-1C20DBB3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C415B-2653-0244-8ACA-57F52DB45277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30308-DDD3-5F41-9D01-CCB2A5F3B073}"/>
              </a:ext>
            </a:extLst>
          </p:cNvPr>
          <p:cNvSpPr/>
          <p:nvPr/>
        </p:nvSpPr>
        <p:spPr>
          <a:xfrm>
            <a:off x="6096000" y="26894"/>
            <a:ext cx="610003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always make me laugh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Jojo.”</a:t>
            </a:r>
          </a:p>
        </p:txBody>
      </p:sp>
    </p:spTree>
    <p:extLst>
      <p:ext uri="{BB962C8B-B14F-4D97-AF65-F5344CB8AC3E}">
        <p14:creationId xmlns:p14="http://schemas.microsoft.com/office/powerpoint/2010/main" val="45758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1000D-9CF4-7348-B534-A20B505D3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1994776" cy="6767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1A7BF-FC79-184B-B416-3D99A977A984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A1CEC5-95B2-5044-A1F0-266643722D15}"/>
              </a:ext>
            </a:extLst>
          </p:cNvPr>
          <p:cNvSpPr/>
          <p:nvPr/>
        </p:nvSpPr>
        <p:spPr>
          <a:xfrm>
            <a:off x="6017334" y="0"/>
            <a:ext cx="59097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You’ve got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hair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Kate.”</a:t>
            </a:r>
          </a:p>
        </p:txBody>
      </p:sp>
    </p:spTree>
    <p:extLst>
      <p:ext uri="{BB962C8B-B14F-4D97-AF65-F5344CB8AC3E}">
        <p14:creationId xmlns:p14="http://schemas.microsoft.com/office/powerpoint/2010/main" val="240835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66643-6C53-5949-BE04-CC819B328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50330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30876-619C-7F40-A193-67D8EF20019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99F5C-8680-AF42-92BE-D0A1B2803B49}"/>
              </a:ext>
            </a:extLst>
          </p:cNvPr>
          <p:cNvSpPr/>
          <p:nvPr/>
        </p:nvSpPr>
        <p:spPr>
          <a:xfrm>
            <a:off x="5988424" y="0"/>
            <a:ext cx="634208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really kind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Emi.”</a:t>
            </a:r>
          </a:p>
        </p:txBody>
      </p:sp>
    </p:spTree>
    <p:extLst>
      <p:ext uri="{BB962C8B-B14F-4D97-AF65-F5344CB8AC3E}">
        <p14:creationId xmlns:p14="http://schemas.microsoft.com/office/powerpoint/2010/main" val="283141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7226C-D188-024E-BE5D-39A8D9BF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56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022C9-1059-C144-95B6-89AC76D0788A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A4CA3E-7997-734E-8F84-05E92282908A}"/>
              </a:ext>
            </a:extLst>
          </p:cNvPr>
          <p:cNvSpPr/>
          <p:nvPr/>
        </p:nvSpPr>
        <p:spPr>
          <a:xfrm>
            <a:off x="6178698" y="0"/>
            <a:ext cx="59097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 like being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around you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Nick.”</a:t>
            </a:r>
          </a:p>
        </p:txBody>
      </p:sp>
    </p:spTree>
    <p:extLst>
      <p:ext uri="{BB962C8B-B14F-4D97-AF65-F5344CB8AC3E}">
        <p14:creationId xmlns:p14="http://schemas.microsoft.com/office/powerpoint/2010/main" val="13016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4545106" y="2635623"/>
            <a:ext cx="72986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Stand up.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Walk around.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Greet people.</a:t>
            </a:r>
          </a:p>
        </p:txBody>
      </p:sp>
    </p:spTree>
    <p:extLst>
      <p:ext uri="{BB962C8B-B14F-4D97-AF65-F5344CB8AC3E}">
        <p14:creationId xmlns:p14="http://schemas.microsoft.com/office/powerpoint/2010/main" val="2583175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80681" y="81198"/>
            <a:ext cx="12460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“Take a picture.”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02779-60A1-6D46-A866-53667391776B}"/>
              </a:ext>
            </a:extLst>
          </p:cNvPr>
          <p:cNvSpPr txBox="1"/>
          <p:nvPr/>
        </p:nvSpPr>
        <p:spPr>
          <a:xfrm>
            <a:off x="80681" y="2533961"/>
            <a:ext cx="32175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See what </a:t>
            </a:r>
          </a:p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they do.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15C24-23B3-A54C-B6DA-3C9CF359AA77}"/>
              </a:ext>
            </a:extLst>
          </p:cNvPr>
          <p:cNvSpPr txBox="1"/>
          <p:nvPr/>
        </p:nvSpPr>
        <p:spPr>
          <a:xfrm>
            <a:off x="80681" y="3905546"/>
            <a:ext cx="40566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chemeClr val="accent4">
                    <a:lumMod val="50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Partner, say</a:t>
            </a:r>
          </a:p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you,</a:t>
            </a:r>
          </a:p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(name).”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BAEE6-048F-DC4A-A63A-CFEA477E8457}"/>
              </a:ext>
            </a:extLst>
          </p:cNvPr>
          <p:cNvSpPr txBox="1"/>
          <p:nvPr/>
        </p:nvSpPr>
        <p:spPr>
          <a:xfrm>
            <a:off x="0" y="885377"/>
            <a:ext cx="77542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Give a true compliment</a:t>
            </a:r>
            <a:r>
              <a:rPr lang="en-JP" sz="4800" b="1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endParaRPr lang="en-US" sz="4800" b="1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Say their</a:t>
            </a:r>
            <a:r>
              <a:rPr lang="en-JP" sz="4800" b="1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(name).”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663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99266" y="2447365"/>
            <a:ext cx="1209273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Meet many people.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you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remember the names?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3150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46A95-5A51-5C41-9D61-203280234980}"/>
              </a:ext>
            </a:extLst>
          </p:cNvPr>
          <p:cNvSpPr txBox="1"/>
          <p:nvPr/>
        </p:nvSpPr>
        <p:spPr>
          <a:xfrm>
            <a:off x="645459" y="208996"/>
            <a:ext cx="3730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Finished?</a:t>
            </a:r>
            <a:endParaRPr lang="en-JP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49D70-C653-ED45-849A-393C3347E80A}"/>
              </a:ext>
            </a:extLst>
          </p:cNvPr>
          <p:cNvSpPr txBox="1"/>
          <p:nvPr/>
        </p:nvSpPr>
        <p:spPr>
          <a:xfrm>
            <a:off x="762596" y="1490008"/>
            <a:ext cx="23727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Go to</a:t>
            </a:r>
          </a:p>
          <a:p>
            <a:endParaRPr lang="en-JP" sz="6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4EA48-060A-0A43-B56E-13B2C265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1044593"/>
            <a:ext cx="2781300" cy="134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0F17-0D04-2244-8011-7B34C90CD4D9}"/>
              </a:ext>
            </a:extLst>
          </p:cNvPr>
          <p:cNvSpPr txBox="1"/>
          <p:nvPr/>
        </p:nvSpPr>
        <p:spPr>
          <a:xfrm>
            <a:off x="679077" y="2471669"/>
            <a:ext cx="91649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Search for</a:t>
            </a:r>
          </a:p>
          <a:p>
            <a:r>
              <a:rPr lang="en-JP" b="1" dirty="0">
                <a:latin typeface="Gill Sans" panose="020B0502020104020203" pitchFamily="34" charset="-79"/>
                <a:cs typeface="Gill Sans" panose="020B0502020104020203" pitchFamily="34" charset="-79"/>
              </a:rPr>
              <a:t>“</a:t>
            </a:r>
          </a:p>
          <a:p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“People react to </a:t>
            </a:r>
          </a:p>
          <a:p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being called beautiful.”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1719F-6D0F-3C4C-8F30-A2C61E07197F}"/>
              </a:ext>
            </a:extLst>
          </p:cNvPr>
          <p:cNvSpPr txBox="1"/>
          <p:nvPr/>
        </p:nvSpPr>
        <p:spPr>
          <a:xfrm>
            <a:off x="9619824" y="5567276"/>
            <a:ext cx="2426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Enjoy.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DEEB-9C8E-2547-B2ED-B552D043E096}"/>
              </a:ext>
            </a:extLst>
          </p:cNvPr>
          <p:cNvSpPr txBox="1"/>
          <p:nvPr/>
        </p:nvSpPr>
        <p:spPr>
          <a:xfrm>
            <a:off x="645459" y="5884630"/>
            <a:ext cx="728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www.youtube.com</a:t>
            </a:r>
            <a:r>
              <a:rPr lang="en-US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watch?v</a:t>
            </a:r>
            <a:r>
              <a:rPr lang="en-US" sz="2400" dirty="0">
                <a:hlinkClick r:id="rId4"/>
              </a:rPr>
              <a:t>=aW8BDgLpZkI&amp;t=7s</a:t>
            </a:r>
            <a:endParaRPr lang="en-JP" sz="2400" dirty="0"/>
          </a:p>
        </p:txBody>
      </p:sp>
    </p:spTree>
    <p:extLst>
      <p:ext uri="{BB962C8B-B14F-4D97-AF65-F5344CB8AC3E}">
        <p14:creationId xmlns:p14="http://schemas.microsoft.com/office/powerpoint/2010/main" val="10768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1612150" y="4061012"/>
            <a:ext cx="103646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How many names </a:t>
            </a:r>
          </a:p>
          <a:p>
            <a:pPr algn="r"/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you </a:t>
            </a:r>
            <a:r>
              <a:rPr lang="en-US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</a:t>
            </a:r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emember?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4874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6E8DFC-9926-5D41-8A35-E409676A5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2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4549E-0304-084B-83AF-E33A75826F82}"/>
              </a:ext>
            </a:extLst>
          </p:cNvPr>
          <p:cNvSpPr txBox="1"/>
          <p:nvPr/>
        </p:nvSpPr>
        <p:spPr>
          <a:xfrm>
            <a:off x="-1251284" y="16603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1941CB5-AE7E-9F49-9D9F-6845A1634EB9}"/>
              </a:ext>
            </a:extLst>
          </p:cNvPr>
          <p:cNvSpPr/>
          <p:nvPr/>
        </p:nvSpPr>
        <p:spPr>
          <a:xfrm>
            <a:off x="102742" y="205485"/>
            <a:ext cx="5229546" cy="64354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ß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5BD80-25B2-3348-B006-8D968CBFFC06}"/>
              </a:ext>
            </a:extLst>
          </p:cNvPr>
          <p:cNvSpPr txBox="1"/>
          <p:nvPr/>
        </p:nvSpPr>
        <p:spPr>
          <a:xfrm>
            <a:off x="560639" y="367696"/>
            <a:ext cx="4445448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"Sometimes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your joy is the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source of </a:t>
            </a:r>
          </a:p>
          <a:p>
            <a:r>
              <a:rPr lang="en-US" sz="4400" b="1" dirty="0">
                <a:latin typeface="Gill Sans" panose="020B0502020104020203" pitchFamily="34" charset="-79"/>
                <a:cs typeface="Gill Sans" panose="020B0502020104020203" pitchFamily="34" charset="-79"/>
              </a:rPr>
              <a:t>your smile.</a:t>
            </a:r>
            <a:endParaRPr lang="en-US" sz="4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3EC82-D2C5-F349-AF95-BF2890E4E0D3}"/>
              </a:ext>
            </a:extLst>
          </p:cNvPr>
          <p:cNvSpPr txBox="1"/>
          <p:nvPr/>
        </p:nvSpPr>
        <p:spPr>
          <a:xfrm>
            <a:off x="488022" y="2981326"/>
            <a:ext cx="356059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Sometimes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 smile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can be the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source of </a:t>
            </a:r>
          </a:p>
          <a:p>
            <a:r>
              <a:rPr lang="en-US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 joy.”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5FE14-0632-2A4A-9DD6-54873143845C}"/>
              </a:ext>
            </a:extLst>
          </p:cNvPr>
          <p:cNvSpPr txBox="1"/>
          <p:nvPr/>
        </p:nvSpPr>
        <p:spPr>
          <a:xfrm>
            <a:off x="3057444" y="6271649"/>
            <a:ext cx="18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-Thich </a:t>
            </a:r>
            <a:r>
              <a:rPr lang="en-US" b="1" dirty="0" err="1"/>
              <a:t>Nhat</a:t>
            </a:r>
            <a:r>
              <a:rPr lang="en-US" b="1" dirty="0"/>
              <a:t> Hahn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2FD62-3EBE-FD44-BA5F-73AE5944C674}"/>
              </a:ext>
            </a:extLst>
          </p:cNvPr>
          <p:cNvSpPr txBox="1"/>
          <p:nvPr/>
        </p:nvSpPr>
        <p:spPr>
          <a:xfrm>
            <a:off x="9611644" y="5948483"/>
            <a:ext cx="150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Photo: </a:t>
            </a:r>
          </a:p>
          <a:p>
            <a:pPr algn="r"/>
            <a:r>
              <a:rPr lang="en-US" dirty="0" err="1">
                <a:solidFill>
                  <a:schemeClr val="bg1"/>
                </a:solidFill>
              </a:rPr>
              <a:t>Unsplash.com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5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D46A-4ACE-624F-8AD8-84D17CCB490D}"/>
              </a:ext>
            </a:extLst>
          </p:cNvPr>
          <p:cNvSpPr txBox="1"/>
          <p:nvPr/>
        </p:nvSpPr>
        <p:spPr>
          <a:xfrm>
            <a:off x="223735" y="428274"/>
            <a:ext cx="11968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8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When someone says…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2A86C-3B79-6F4E-A062-26FE70E3C64C}"/>
              </a:ext>
            </a:extLst>
          </p:cNvPr>
          <p:cNvSpPr txBox="1"/>
          <p:nvPr/>
        </p:nvSpPr>
        <p:spPr>
          <a:xfrm>
            <a:off x="781500" y="1877438"/>
            <a:ext cx="106290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8800" b="1" i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 beautiful.”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44F4-4DD8-C741-A79E-D9E36787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359" y="5189031"/>
            <a:ext cx="4699000" cy="146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B92CE-742A-5540-9245-986A47F93D7D}"/>
              </a:ext>
            </a:extLst>
          </p:cNvPr>
          <p:cNvSpPr txBox="1"/>
          <p:nvPr/>
        </p:nvSpPr>
        <p:spPr>
          <a:xfrm>
            <a:off x="2658881" y="4980562"/>
            <a:ext cx="4414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8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hotos courtesy:</a:t>
            </a:r>
          </a:p>
        </p:txBody>
      </p:sp>
    </p:spTree>
    <p:extLst>
      <p:ext uri="{BB962C8B-B14F-4D97-AF65-F5344CB8AC3E}">
        <p14:creationId xmlns:p14="http://schemas.microsoft.com/office/powerpoint/2010/main" val="22843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1A0D8-1486-7C42-A774-027E72F96C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D5FC1-BA0A-1346-9E93-D51E325BAFB7}"/>
              </a:ext>
            </a:extLst>
          </p:cNvPr>
          <p:cNvSpPr txBox="1"/>
          <p:nvPr/>
        </p:nvSpPr>
        <p:spPr>
          <a:xfrm>
            <a:off x="2402752" y="0"/>
            <a:ext cx="957409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Based on a </a:t>
            </a:r>
          </a:p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social experiment </a:t>
            </a:r>
          </a:p>
          <a:p>
            <a:pPr algn="r"/>
            <a:r>
              <a:rPr lang="en-US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 “Martin Scorsexy” at</a:t>
            </a:r>
          </a:p>
          <a:p>
            <a:pPr algn="r"/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Chicago High School</a:t>
            </a:r>
          </a:p>
          <a:p>
            <a:pPr algn="r"/>
            <a:r>
              <a:rPr lang="en-US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</a:t>
            </a:r>
            <a:r>
              <a:rPr lang="en-JP" sz="6000" b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or the Arts</a:t>
            </a:r>
          </a:p>
          <a:p>
            <a:pPr algn="r"/>
            <a:endParaRPr lang="en-JP" sz="8000" b="1" dirty="0"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3B28D-190C-E243-9303-F5EF8A0B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54036"/>
            <a:ext cx="3939900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20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3F4B88-9B03-C543-B524-2EDD945D170A}"/>
              </a:ext>
            </a:extLst>
          </p:cNvPr>
          <p:cNvSpPr txBox="1"/>
          <p:nvPr/>
        </p:nvSpPr>
        <p:spPr>
          <a:xfrm>
            <a:off x="621323" y="5560313"/>
            <a:ext cx="7417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dirty="0">
                <a:latin typeface="Gill Sans" panose="020B0502020104020203" pitchFamily="34" charset="-79"/>
                <a:cs typeface="Gill Sans" panose="020B0502020104020203" pitchFamily="34" charset="-79"/>
                <a:hlinkClick r:id="rId2"/>
              </a:rPr>
              <a:t>https://www.boredpanda.com/people-told-you-are-beautiful-video-shea-glover/?utm_source=google&amp;utm_medium=organic&amp;utm_campaign=organic</a:t>
            </a:r>
            <a:endParaRPr lang="en-JP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573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136187" y="74961"/>
            <a:ext cx="119196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Hold your hands </a:t>
            </a:r>
          </a:p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like a camera lens.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FC79B-3489-2B41-A020-20F55AC9A344}"/>
              </a:ext>
            </a:extLst>
          </p:cNvPr>
          <p:cNvSpPr txBox="1"/>
          <p:nvPr/>
        </p:nvSpPr>
        <p:spPr>
          <a:xfrm>
            <a:off x="272375" y="155643"/>
            <a:ext cx="11919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For each person, say, </a:t>
            </a:r>
          </a:p>
          <a:p>
            <a:r>
              <a:rPr lang="en-JP" sz="6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 beautiful, (name).”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6690A-9A09-4C45-A1C0-7BAC16A5D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6" y="1966554"/>
            <a:ext cx="6861243" cy="489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02779-60A1-6D46-A866-53667391776B}"/>
              </a:ext>
            </a:extLst>
          </p:cNvPr>
          <p:cNvSpPr txBox="1"/>
          <p:nvPr/>
        </p:nvSpPr>
        <p:spPr>
          <a:xfrm>
            <a:off x="1054593" y="4412276"/>
            <a:ext cx="3977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See what </a:t>
            </a:r>
          </a:p>
          <a:p>
            <a:r>
              <a:rPr lang="en-JP" sz="6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they do. </a:t>
            </a:r>
          </a:p>
        </p:txBody>
      </p:sp>
    </p:spTree>
    <p:extLst>
      <p:ext uri="{BB962C8B-B14F-4D97-AF65-F5344CB8AC3E}">
        <p14:creationId xmlns:p14="http://schemas.microsoft.com/office/powerpoint/2010/main" val="12433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A71A-72D3-6F4E-BE0F-58FFD22D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1957125" cy="6642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FD1E6-8ECE-2749-9C30-9BD1D0BC04D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803AB-52C2-0D49-B360-C32523135D4B}"/>
              </a:ext>
            </a:extLst>
          </p:cNvPr>
          <p:cNvSpPr/>
          <p:nvPr/>
        </p:nvSpPr>
        <p:spPr>
          <a:xfrm>
            <a:off x="5990440" y="0"/>
            <a:ext cx="6201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Mai.”</a:t>
            </a:r>
          </a:p>
        </p:txBody>
      </p:sp>
    </p:spTree>
    <p:extLst>
      <p:ext uri="{BB962C8B-B14F-4D97-AF65-F5344CB8AC3E}">
        <p14:creationId xmlns:p14="http://schemas.microsoft.com/office/powerpoint/2010/main" val="359981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3A71A-72D3-6F4E-BE0F-58FFD22D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1957125" cy="6642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FD1E6-8ECE-2749-9C30-9BD1D0BC04DE}"/>
              </a:ext>
            </a:extLst>
          </p:cNvPr>
          <p:cNvSpPr txBox="1"/>
          <p:nvPr/>
        </p:nvSpPr>
        <p:spPr>
          <a:xfrm>
            <a:off x="6409765" y="5113040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803AB-52C2-0D49-B360-C32523135D4B}"/>
              </a:ext>
            </a:extLst>
          </p:cNvPr>
          <p:cNvSpPr/>
          <p:nvPr/>
        </p:nvSpPr>
        <p:spPr>
          <a:xfrm>
            <a:off x="5912422" y="-107578"/>
            <a:ext cx="620156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If you are wearing a mask.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got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eyes</a:t>
            </a:r>
            <a:r>
              <a:rPr lang="en-JP" sz="60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Mai.”</a:t>
            </a:r>
          </a:p>
        </p:txBody>
      </p:sp>
      <p:sp>
        <p:nvSpPr>
          <p:cNvPr id="5" name="Snip Same Side Corner Rectangle 4">
            <a:extLst>
              <a:ext uri="{FF2B5EF4-FFF2-40B4-BE49-F238E27FC236}">
                <a16:creationId xmlns:a16="http://schemas.microsoft.com/office/drawing/2014/main" id="{774426F3-C235-4F4F-98CA-04BA17D1F158}"/>
              </a:ext>
            </a:extLst>
          </p:cNvPr>
          <p:cNvSpPr/>
          <p:nvPr/>
        </p:nvSpPr>
        <p:spPr>
          <a:xfrm rot="10800000">
            <a:off x="1908312" y="3127510"/>
            <a:ext cx="2146852" cy="1325219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9D0D9FA5-22AF-8541-8C84-766228FCCFD9}"/>
              </a:ext>
            </a:extLst>
          </p:cNvPr>
          <p:cNvSpPr/>
          <p:nvPr/>
        </p:nvSpPr>
        <p:spPr>
          <a:xfrm rot="10800000">
            <a:off x="7838659" y="3127509"/>
            <a:ext cx="2146852" cy="1325219"/>
          </a:xfrm>
          <a:prstGeom prst="snip2Same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496E5-08E6-6947-B1BD-B442EAAF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9554"/>
            <a:ext cx="11819519" cy="6668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527C0A-6AFA-AF46-BF6C-505A7EB6F57C}"/>
              </a:ext>
            </a:extLst>
          </p:cNvPr>
          <p:cNvSpPr txBox="1"/>
          <p:nvPr/>
        </p:nvSpPr>
        <p:spPr>
          <a:xfrm>
            <a:off x="6096000" y="5378824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1E6CB-BA2C-C845-9A2C-3D10820BE470}"/>
              </a:ext>
            </a:extLst>
          </p:cNvPr>
          <p:cNvSpPr txBox="1"/>
          <p:nvPr/>
        </p:nvSpPr>
        <p:spPr>
          <a:xfrm>
            <a:off x="-9968753" y="4709628"/>
            <a:ext cx="5206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i="1" dirty="0">
                <a:solidFill>
                  <a:srgbClr val="FFFF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“Thank you.”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2CF57-2EC9-5347-8ECC-D508F8426FC9}"/>
              </a:ext>
            </a:extLst>
          </p:cNvPr>
          <p:cNvSpPr/>
          <p:nvPr/>
        </p:nvSpPr>
        <p:spPr>
          <a:xfrm>
            <a:off x="5909758" y="0"/>
            <a:ext cx="628224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endParaRPr lang="en-JP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“You’re</a:t>
            </a:r>
          </a:p>
          <a:p>
            <a:pPr algn="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eautiful, </a:t>
            </a:r>
          </a:p>
          <a:p>
            <a:pPr algn="r"/>
            <a:r>
              <a:rPr lang="en-JP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Nina.”</a:t>
            </a:r>
          </a:p>
        </p:txBody>
      </p:sp>
    </p:spTree>
    <p:extLst>
      <p:ext uri="{BB962C8B-B14F-4D97-AF65-F5344CB8AC3E}">
        <p14:creationId xmlns:p14="http://schemas.microsoft.com/office/powerpoint/2010/main" val="7379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724</Words>
  <Application>Microsoft Macintosh PowerPoint</Application>
  <PresentationFormat>Widescreen</PresentationFormat>
  <Paragraphs>232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Microsoft Office User</cp:lastModifiedBy>
  <cp:revision>23</cp:revision>
  <cp:lastPrinted>2022-03-09T07:12:58Z</cp:lastPrinted>
  <dcterms:created xsi:type="dcterms:W3CDTF">2022-02-27T04:43:12Z</dcterms:created>
  <dcterms:modified xsi:type="dcterms:W3CDTF">2022-03-11T04:47:15Z</dcterms:modified>
</cp:coreProperties>
</file>