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8418-540C-9440-9FA7-7A055FF49F60}" type="datetimeFigureOut">
              <a:rPr lang="en-US" smtClean="0"/>
              <a:t>19/05/23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B717-3538-5547-BE02-CF43E594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8418-540C-9440-9FA7-7A055FF49F60}" type="datetimeFigureOut">
              <a:rPr lang="en-US" smtClean="0"/>
              <a:t>19/05/23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B717-3538-5547-BE02-CF43E594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4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8418-540C-9440-9FA7-7A055FF49F60}" type="datetimeFigureOut">
              <a:rPr lang="en-US" smtClean="0"/>
              <a:t>19/05/23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B717-3538-5547-BE02-CF43E594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2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8418-540C-9440-9FA7-7A055FF49F60}" type="datetimeFigureOut">
              <a:rPr lang="en-US" smtClean="0"/>
              <a:t>19/05/23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B717-3538-5547-BE02-CF43E594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4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8418-540C-9440-9FA7-7A055FF49F60}" type="datetimeFigureOut">
              <a:rPr lang="en-US" smtClean="0"/>
              <a:t>19/05/23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B717-3538-5547-BE02-CF43E594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0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8418-540C-9440-9FA7-7A055FF49F60}" type="datetimeFigureOut">
              <a:rPr lang="en-US" smtClean="0"/>
              <a:t>19/05/23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B717-3538-5547-BE02-CF43E594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1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8418-540C-9440-9FA7-7A055FF49F60}" type="datetimeFigureOut">
              <a:rPr lang="en-US" smtClean="0"/>
              <a:t>19/05/23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B717-3538-5547-BE02-CF43E594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8418-540C-9440-9FA7-7A055FF49F60}" type="datetimeFigureOut">
              <a:rPr lang="en-US" smtClean="0"/>
              <a:t>19/05/23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B717-3538-5547-BE02-CF43E594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8418-540C-9440-9FA7-7A055FF49F60}" type="datetimeFigureOut">
              <a:rPr lang="en-US" smtClean="0"/>
              <a:t>19/05/23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B717-3538-5547-BE02-CF43E594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3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8418-540C-9440-9FA7-7A055FF49F60}" type="datetimeFigureOut">
              <a:rPr lang="en-US" smtClean="0"/>
              <a:t>19/05/23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B717-3538-5547-BE02-CF43E594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5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F8418-540C-9440-9FA7-7A055FF49F60}" type="datetimeFigureOut">
              <a:rPr lang="en-US" smtClean="0"/>
              <a:t>19/05/23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B717-3538-5547-BE02-CF43E594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0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F8418-540C-9440-9FA7-7A055FF49F60}" type="datetimeFigureOut">
              <a:rPr lang="en-US" smtClean="0"/>
              <a:t>19/05/23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B717-3538-5547-BE02-CF43E594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9144000" cy="1675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666"/>
            <a:ext cx="8751455" cy="1344892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4470" y="5316430"/>
            <a:ext cx="4114257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87288" y="5316430"/>
            <a:ext cx="1897530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05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6" y="357033"/>
            <a:ext cx="8944404" cy="404383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74065" y="1144634"/>
            <a:ext cx="2930113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94601" y="1144634"/>
            <a:ext cx="3749728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94601" y="1516552"/>
            <a:ext cx="2930113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86093" y="1895351"/>
            <a:ext cx="4448452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9492" y="2296149"/>
            <a:ext cx="2586815" cy="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77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91" y="272813"/>
            <a:ext cx="6315097" cy="6227277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 rot="10413729">
            <a:off x="3302002" y="3244276"/>
            <a:ext cx="2840182" cy="1212273"/>
          </a:xfrm>
          <a:prstGeom prst="arc">
            <a:avLst>
              <a:gd name="adj1" fmla="val 10889770"/>
              <a:gd name="adj2" fmla="val 0"/>
            </a:avLst>
          </a:prstGeom>
          <a:ln w="762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56000" y="2078182"/>
            <a:ext cx="496455" cy="83127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59218" y="2078182"/>
            <a:ext cx="496455" cy="83127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7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Miyagi Gakuin Women's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Helgesen</dc:creator>
  <cp:lastModifiedBy>Marc Helgesen</cp:lastModifiedBy>
  <cp:revision>4</cp:revision>
  <dcterms:created xsi:type="dcterms:W3CDTF">2019-05-23T02:43:39Z</dcterms:created>
  <dcterms:modified xsi:type="dcterms:W3CDTF">2019-05-23T03:11:41Z</dcterms:modified>
</cp:coreProperties>
</file>