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6E9E-DCAC-BB4C-82FC-632BA901007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C59D9-5E6F-724D-AE90-55EC649D43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A9A15-9E7F-C947-B591-B6E7246B09BC}" type="slidenum">
              <a:rPr lang="en-US"/>
              <a:pPr/>
              <a:t>1</a:t>
            </a:fld>
            <a:endParaRPr lang="en-US"/>
          </a:p>
        </p:txBody>
      </p:sp>
      <p:sp>
        <p:nvSpPr>
          <p:cNvPr id="5959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5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23FB2-369E-5A4C-9493-09955FD56D0D}" type="slidenum">
              <a:rPr lang="en-US"/>
              <a:pPr/>
              <a:t>2</a:t>
            </a:fld>
            <a:endParaRPr lang="en-US"/>
          </a:p>
        </p:txBody>
      </p:sp>
      <p:sp>
        <p:nvSpPr>
          <p:cNvPr id="5980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8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3D47F-72A0-0841-A46E-07012FEB52C7}" type="slidenum">
              <a:rPr lang="en-US"/>
              <a:pPr/>
              <a:t>3</a:t>
            </a:fld>
            <a:endParaRPr lang="en-US"/>
          </a:p>
        </p:txBody>
      </p:sp>
      <p:sp>
        <p:nvSpPr>
          <p:cNvPr id="619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D1C24-02FD-4B4B-8811-B51AB64A9EEE}" type="slidenum">
              <a:rPr lang="en-US"/>
              <a:pPr/>
              <a:t>4</a:t>
            </a:fld>
            <a:endParaRPr lang="en-US"/>
          </a:p>
        </p:txBody>
      </p:sp>
      <p:sp>
        <p:nvSpPr>
          <p:cNvPr id="6021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2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8142C-3763-074A-8BE5-B4C67BCE93A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0A0E-F5C2-CB49-98AB-8CF1D53AB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167924"/>
            <a:ext cx="8229600" cy="228538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4235" dirty="0" smtClean="0">
                <a:latin typeface="Gill Sans"/>
                <a:ea typeface="Osaka" charset="-128"/>
                <a:cs typeface="Gill Sans"/>
                <a:sym typeface="Monotype Sorts" charset="2"/>
              </a:rPr>
              <a:t>#1. </a:t>
            </a:r>
            <a:r>
              <a:rPr lang="en-US" altLang="ja-JP" sz="4235" dirty="0" smtClean="0">
                <a:latin typeface="Gill Sans"/>
                <a:cs typeface="Gill Sans"/>
                <a:sym typeface="Monotype Sorts" charset="2"/>
              </a:rPr>
              <a:t>S</a:t>
            </a:r>
            <a:r>
              <a:rPr lang="en-US" sz="4235" dirty="0" smtClean="0">
                <a:latin typeface="Gill Sans"/>
                <a:cs typeface="Gill Sans"/>
              </a:rPr>
              <a:t>tudents get two </a:t>
            </a:r>
            <a:r>
              <a:rPr lang="en-US" sz="4235" dirty="0">
                <a:latin typeface="Gill Sans"/>
                <a:cs typeface="Gill Sans"/>
              </a:rPr>
              <a:t>pieces of candy.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35" dirty="0" smtClean="0">
                <a:latin typeface="Gill Sans"/>
                <a:cs typeface="Gill Sans"/>
              </a:rPr>
              <a:t>	   They </a:t>
            </a:r>
            <a:r>
              <a:rPr lang="en-US" sz="4235" dirty="0">
                <a:latin typeface="Gill Sans"/>
                <a:cs typeface="Gill Sans"/>
              </a:rPr>
              <a:t>eat </a:t>
            </a:r>
            <a:r>
              <a:rPr lang="en-US" sz="4235" dirty="0" smtClean="0">
                <a:latin typeface="Gill Sans"/>
                <a:cs typeface="Gill Sans"/>
              </a:rPr>
              <a:t>one with slowly with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35" dirty="0" smtClean="0">
                <a:latin typeface="Gill Sans"/>
                <a:cs typeface="Gill Sans"/>
              </a:rPr>
              <a:t>      mindfulness.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235" dirty="0" smtClean="0">
                <a:latin typeface="Gill Sans"/>
                <a:cs typeface="Gill Sans"/>
              </a:rPr>
              <a:t>	   Enjoy </a:t>
            </a:r>
            <a:r>
              <a:rPr lang="en-US" sz="4235" dirty="0">
                <a:latin typeface="Gill Sans"/>
                <a:cs typeface="Gill Sans"/>
              </a:rPr>
              <a:t>it.</a:t>
            </a:r>
            <a:endParaRPr lang="en-US" sz="4235" dirty="0" smtClean="0">
              <a:latin typeface="Gill Sans"/>
              <a:cs typeface="Gill Sans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94948" name="Rectangle 1028"/>
          <p:cNvSpPr>
            <a:spLocks noChangeArrowheads="1"/>
          </p:cNvSpPr>
          <p:nvPr/>
        </p:nvSpPr>
        <p:spPr bwMode="auto">
          <a:xfrm>
            <a:off x="7321550" y="1204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77545"/>
            <a:ext cx="2064930" cy="1823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080" y="3429000"/>
            <a:ext cx="2204940" cy="205472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5680546" y="515645"/>
            <a:ext cx="1261389" cy="107863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37235" y="377545"/>
            <a:ext cx="986787" cy="107863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8913" y="126277"/>
            <a:ext cx="986787" cy="107863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28156" y="1054963"/>
            <a:ext cx="986787" cy="107863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91441" y="1204913"/>
            <a:ext cx="986787" cy="107863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16129" y="1054963"/>
            <a:ext cx="1068706" cy="114608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2071" y="3732472"/>
            <a:ext cx="5980724" cy="2839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3600" dirty="0" smtClean="0">
              <a:latin typeface="Gill Sans"/>
              <a:cs typeface="Gill Sans"/>
            </a:endParaRPr>
          </a:p>
          <a:p>
            <a:pPr>
              <a:lnSpc>
                <a:spcPct val="90000"/>
              </a:lnSpc>
              <a:buNone/>
            </a:pPr>
            <a:r>
              <a:rPr lang="en-US" sz="3600" dirty="0" smtClean="0">
                <a:latin typeface="Gill Sans"/>
                <a:cs typeface="Gill Sans"/>
              </a:rPr>
              <a:t>#2. Then I ask: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3600" dirty="0" smtClean="0">
                <a:latin typeface="Gill Sans"/>
                <a:cs typeface="Gill Sans"/>
              </a:rPr>
              <a:t>	</a:t>
            </a:r>
            <a:r>
              <a:rPr lang="en-US" sz="3600" i="1" dirty="0" smtClean="0">
                <a:latin typeface="Gill Sans"/>
                <a:cs typeface="Gill Sans"/>
              </a:rPr>
              <a:t>What could you do that would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i="1" dirty="0" smtClean="0">
                <a:latin typeface="Gill Sans"/>
                <a:cs typeface="Gill Sans"/>
              </a:rPr>
              <a:t>	make someone else happy?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i="1" dirty="0" smtClean="0">
                <a:latin typeface="Gill Sans"/>
                <a:cs typeface="Gill Sans"/>
              </a:rPr>
              <a:t>	Maybe surprise someone?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20574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 typeface="Monotype Sorts" charset="2"/>
              <a:buNone/>
            </a:pPr>
            <a:r>
              <a:rPr lang="en-US"/>
              <a:t>	</a:t>
            </a:r>
          </a:p>
        </p:txBody>
      </p:sp>
      <p:sp>
        <p:nvSpPr>
          <p:cNvPr id="596996" name="Rectangle 1028"/>
          <p:cNvSpPr>
            <a:spLocks noChangeArrowheads="1"/>
          </p:cNvSpPr>
          <p:nvPr/>
        </p:nvSpPr>
        <p:spPr bwMode="auto">
          <a:xfrm>
            <a:off x="7321550" y="1204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sp>
        <p:nvSpPr>
          <p:cNvPr id="596999" name="Rectangle 1031"/>
          <p:cNvSpPr>
            <a:spLocks noChangeArrowheads="1"/>
          </p:cNvSpPr>
          <p:nvPr/>
        </p:nvSpPr>
        <p:spPr bwMode="auto">
          <a:xfrm>
            <a:off x="1066800" y="1652366"/>
            <a:ext cx="724689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4000" dirty="0" smtClean="0">
                <a:latin typeface="Gill Sans"/>
                <a:cs typeface="Gill Sans"/>
              </a:rPr>
              <a:t>• </a:t>
            </a:r>
            <a:r>
              <a:rPr lang="en-US" sz="4000" dirty="0">
                <a:latin typeface="Gill Sans"/>
                <a:cs typeface="Gill Sans"/>
              </a:rPr>
              <a:t>Someone you don’t know.</a:t>
            </a:r>
          </a:p>
          <a:p>
            <a:pPr algn="l" eaLnBrk="1" hangingPunct="1"/>
            <a:r>
              <a:rPr lang="en-US" sz="4000" dirty="0">
                <a:latin typeface="Gill Sans"/>
                <a:cs typeface="Gill Sans"/>
              </a:rPr>
              <a:t>     (</a:t>
            </a:r>
            <a:r>
              <a:rPr lang="en-US" sz="4000" i="1" dirty="0">
                <a:latin typeface="Gill Sans"/>
                <a:cs typeface="Gill Sans"/>
              </a:rPr>
              <a:t>You look kind of sad. Have this.</a:t>
            </a:r>
            <a:r>
              <a:rPr lang="en-US" sz="4000" dirty="0">
                <a:latin typeface="Gill Sans"/>
                <a:cs typeface="Gill Sans"/>
              </a:rPr>
              <a:t>)</a:t>
            </a:r>
          </a:p>
          <a:p>
            <a:pPr algn="l" eaLnBrk="1" hangingPunct="1"/>
            <a:r>
              <a:rPr lang="en-US" sz="4000" dirty="0">
                <a:latin typeface="Gill Sans"/>
                <a:cs typeface="Gill Sans"/>
              </a:rPr>
              <a:t>• Who helps you</a:t>
            </a:r>
            <a:r>
              <a:rPr lang="en-US" sz="4000" dirty="0" smtClean="0">
                <a:latin typeface="Gill Sans"/>
                <a:cs typeface="Gill Sans"/>
              </a:rPr>
              <a:t> </a:t>
            </a:r>
          </a:p>
          <a:p>
            <a:pPr algn="l" eaLnBrk="1" hangingPunct="1"/>
            <a:r>
              <a:rPr lang="en-US" sz="4000" dirty="0">
                <a:latin typeface="Gill Sans"/>
                <a:cs typeface="Gill Sans"/>
              </a:rPr>
              <a:t>	</a:t>
            </a:r>
            <a:r>
              <a:rPr lang="en-US" sz="4000" dirty="0" smtClean="0">
                <a:latin typeface="Gill Sans"/>
                <a:cs typeface="Gill Sans"/>
              </a:rPr>
              <a:t>at </a:t>
            </a:r>
            <a:r>
              <a:rPr lang="en-US" sz="4000" dirty="0">
                <a:latin typeface="Gill Sans"/>
                <a:cs typeface="Gill Sans"/>
              </a:rPr>
              <a:t>school? </a:t>
            </a:r>
          </a:p>
          <a:p>
            <a:pPr algn="l" eaLnBrk="1" hangingPunct="1"/>
            <a:r>
              <a:rPr lang="en-US" sz="4000" dirty="0">
                <a:latin typeface="Gill Sans"/>
                <a:cs typeface="Gill Sans"/>
              </a:rPr>
              <a:t>	(office staff?</a:t>
            </a:r>
            <a:r>
              <a:rPr lang="en-US" sz="4000" dirty="0" smtClean="0">
                <a:latin typeface="Gill Sans"/>
                <a:cs typeface="Gill Sans"/>
              </a:rPr>
              <a:t> </a:t>
            </a:r>
          </a:p>
          <a:p>
            <a:pPr algn="l" eaLnBrk="1" hangingPunct="1"/>
            <a:r>
              <a:rPr lang="en-US" sz="4000" dirty="0" smtClean="0">
                <a:latin typeface="Gill Sans"/>
                <a:cs typeface="Gill Sans"/>
              </a:rPr>
              <a:t>	cleaning </a:t>
            </a:r>
            <a:r>
              <a:rPr lang="en-US" sz="4000" dirty="0">
                <a:latin typeface="Gill Sans"/>
                <a:cs typeface="Gill Sans"/>
              </a:rPr>
              <a:t>staff? </a:t>
            </a:r>
          </a:p>
          <a:p>
            <a:pPr algn="l" eaLnBrk="1" hangingPunct="1"/>
            <a:r>
              <a:rPr lang="en-US" sz="4000" dirty="0" smtClean="0">
                <a:latin typeface="Gill Sans"/>
                <a:cs typeface="Gill Sans"/>
              </a:rPr>
              <a:t>	guards</a:t>
            </a:r>
            <a:r>
              <a:rPr lang="en-US" sz="4000" dirty="0">
                <a:latin typeface="Gill Sans"/>
                <a:cs typeface="Gill Sans"/>
              </a:rPr>
              <a:t>? bus drivers?)</a:t>
            </a:r>
          </a:p>
          <a:p>
            <a:pPr algn="l" eaLnBrk="1" hangingPunct="1"/>
            <a:endParaRPr lang="en-US" dirty="0">
              <a:latin typeface="Palatino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080" y="3429000"/>
            <a:ext cx="2204940" cy="2054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9904" y="935279"/>
            <a:ext cx="3213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  <a:latin typeface="Curlz MT" charset="0"/>
              </a:rPr>
              <a:t>Be creative:</a:t>
            </a:r>
            <a:endParaRPr lang="en-US" sz="3600" b="1" dirty="0" smtClean="0">
              <a:solidFill>
                <a:srgbClr val="FF154C"/>
              </a:solidFill>
              <a:latin typeface="Curlz MT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2057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oper Black" charset="0"/>
              </a:rPr>
              <a:t>My favorite: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>
                <a:latin typeface="Cooper Black" charset="0"/>
              </a:rPr>
              <a:t>		Choco Ninja!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400"/>
              <a:t>	</a:t>
            </a:r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7304088" y="1204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sp>
        <p:nvSpPr>
          <p:cNvPr id="618502" name="Rectangle 6"/>
          <p:cNvSpPr>
            <a:spLocks noChangeArrowheads="1"/>
          </p:cNvSpPr>
          <p:nvPr/>
        </p:nvSpPr>
        <p:spPr bwMode="auto">
          <a:xfrm>
            <a:off x="457200" y="3095625"/>
            <a:ext cx="5962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ja-JP" altLang="en-US" sz="5400">
                <a:solidFill>
                  <a:srgbClr val="FF154C"/>
                </a:solidFill>
                <a:latin typeface="Osaka" charset="-128"/>
              </a:rPr>
              <a:t>おやつの時間です。</a:t>
            </a:r>
            <a:r>
              <a:rPr lang="en-US" sz="6000">
                <a:solidFill>
                  <a:srgbClr val="FF154C"/>
                </a:solidFill>
                <a:latin typeface="Century Schoolbook" charset="0"/>
              </a:rPr>
              <a:t/>
            </a:r>
            <a:br>
              <a:rPr lang="en-US" sz="6000">
                <a:solidFill>
                  <a:srgbClr val="FF154C"/>
                </a:solidFill>
                <a:latin typeface="Century Schoolbook" charset="0"/>
              </a:rPr>
            </a:br>
            <a:r>
              <a:rPr lang="en-US" sz="6000">
                <a:solidFill>
                  <a:srgbClr val="FF154C"/>
                </a:solidFill>
                <a:latin typeface="Century Schoolbook" charset="0"/>
              </a:rPr>
              <a:t>         </a:t>
            </a:r>
            <a:r>
              <a:rPr lang="ja-JP" altLang="en-US" sz="5400">
                <a:solidFill>
                  <a:srgbClr val="FF154C"/>
                </a:solidFill>
                <a:latin typeface="Osaka" charset="-128"/>
              </a:rPr>
              <a:t>どうぞ</a:t>
            </a:r>
            <a:endParaRPr lang="en-US" sz="5400">
              <a:solidFill>
                <a:srgbClr val="000000"/>
              </a:solidFill>
              <a:latin typeface="Osaka" charset="-128"/>
            </a:endParaRPr>
          </a:p>
        </p:txBody>
      </p:sp>
      <p:sp>
        <p:nvSpPr>
          <p:cNvPr id="618503" name="Rectangle 7"/>
          <p:cNvSpPr>
            <a:spLocks noChangeArrowheads="1"/>
          </p:cNvSpPr>
          <p:nvPr/>
        </p:nvSpPr>
        <p:spPr bwMode="auto">
          <a:xfrm>
            <a:off x="4613275" y="5943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sp>
        <p:nvSpPr>
          <p:cNvPr id="618504" name="Rectangle 8"/>
          <p:cNvSpPr>
            <a:spLocks noChangeArrowheads="1"/>
          </p:cNvSpPr>
          <p:nvPr/>
        </p:nvSpPr>
        <p:spPr bwMode="auto">
          <a:xfrm>
            <a:off x="6705600" y="2819400"/>
            <a:ext cx="197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pic>
        <p:nvPicPr>
          <p:cNvPr id="6185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517427" y="4038600"/>
            <a:ext cx="24161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080" y="3429000"/>
            <a:ext cx="2204940" cy="2054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bldLvl="3" autoUpdateAnimBg="0"/>
      <p:bldP spid="618502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686800" cy="2057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400">
                <a:latin typeface="Cooper Black" charset="0"/>
              </a:rPr>
              <a:t>My favorite:</a:t>
            </a:r>
            <a:endParaRPr lang="en-US" sz="2400">
              <a:latin typeface="Cooper Black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>
                <a:latin typeface="Cooper Black" charset="0"/>
              </a:rPr>
              <a:t>		</a:t>
            </a:r>
            <a:r>
              <a:rPr lang="en-US" sz="6600">
                <a:latin typeface="Cooper Black" charset="0"/>
              </a:rPr>
              <a:t>Choco Ninja!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400"/>
              <a:t>	</a:t>
            </a:r>
          </a:p>
        </p:txBody>
      </p:sp>
      <p:sp>
        <p:nvSpPr>
          <p:cNvPr id="601092" name="Rectangle 4"/>
          <p:cNvSpPr>
            <a:spLocks noChangeArrowheads="1"/>
          </p:cNvSpPr>
          <p:nvPr/>
        </p:nvSpPr>
        <p:spPr bwMode="auto">
          <a:xfrm>
            <a:off x="7323138" y="1204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sp>
        <p:nvSpPr>
          <p:cNvPr id="601094" name="Rectangle 6"/>
          <p:cNvSpPr>
            <a:spLocks noChangeArrowheads="1"/>
          </p:cNvSpPr>
          <p:nvPr/>
        </p:nvSpPr>
        <p:spPr bwMode="auto">
          <a:xfrm>
            <a:off x="457200" y="3122613"/>
            <a:ext cx="43037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5400">
                <a:solidFill>
                  <a:srgbClr val="FF154C"/>
                </a:solidFill>
                <a:latin typeface="Cooper Black" charset="0"/>
              </a:rPr>
              <a:t>Snack time.</a:t>
            </a:r>
            <a:r>
              <a:rPr lang="en-US" sz="6000">
                <a:solidFill>
                  <a:srgbClr val="FF154C"/>
                </a:solidFill>
                <a:latin typeface="Cooper Black" charset="0"/>
              </a:rPr>
              <a:t/>
            </a:r>
            <a:br>
              <a:rPr lang="en-US" sz="6000">
                <a:solidFill>
                  <a:srgbClr val="FF154C"/>
                </a:solidFill>
                <a:latin typeface="Cooper Black" charset="0"/>
              </a:rPr>
            </a:br>
            <a:r>
              <a:rPr lang="en-US" sz="6000">
                <a:solidFill>
                  <a:srgbClr val="FF154C"/>
                </a:solidFill>
                <a:latin typeface="Cooper Black" charset="0"/>
              </a:rPr>
              <a:t>         </a:t>
            </a:r>
            <a:r>
              <a:rPr lang="en-US" sz="5400">
                <a:solidFill>
                  <a:srgbClr val="FF154C"/>
                </a:solidFill>
                <a:latin typeface="Cooper Black" charset="0"/>
              </a:rPr>
              <a:t>Enjoy!</a:t>
            </a:r>
            <a:endParaRPr lang="en-US" sz="5400">
              <a:solidFill>
                <a:srgbClr val="000000"/>
              </a:solidFill>
              <a:latin typeface="Osaka" charset="-128"/>
            </a:endParaRPr>
          </a:p>
        </p:txBody>
      </p:sp>
      <p:sp>
        <p:nvSpPr>
          <p:cNvPr id="601095" name="Rectangle 7"/>
          <p:cNvSpPr>
            <a:spLocks noChangeArrowheads="1"/>
          </p:cNvSpPr>
          <p:nvPr/>
        </p:nvSpPr>
        <p:spPr bwMode="auto">
          <a:xfrm>
            <a:off x="1186469" y="5741988"/>
            <a:ext cx="3365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4000" dirty="0">
                <a:latin typeface="Gill Sans"/>
                <a:cs typeface="Gill Sans"/>
              </a:rPr>
              <a:t>Then disappear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601096" name="Rectangle 8"/>
          <p:cNvSpPr>
            <a:spLocks noChangeArrowheads="1"/>
          </p:cNvSpPr>
          <p:nvPr/>
        </p:nvSpPr>
        <p:spPr bwMode="auto">
          <a:xfrm>
            <a:off x="6705600" y="2819400"/>
            <a:ext cx="197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/>
            <a:endParaRPr lang="en-US">
              <a:latin typeface="Palatino" charset="0"/>
            </a:endParaRPr>
          </a:p>
        </p:txBody>
      </p:sp>
      <p:pic>
        <p:nvPicPr>
          <p:cNvPr id="6010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517427" y="4038600"/>
            <a:ext cx="24161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080" y="3429000"/>
            <a:ext cx="2204940" cy="2054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01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4" grpId="0" build="p" bldLvl="2" autoUpdateAnimBg="0"/>
      <p:bldP spid="601095" grpId="0" autoUpdateAnimBg="0"/>
      <p:bldP spid="601095" grpId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137</Words>
  <Application>Microsoft Macintosh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Miyagi Gakuin Women's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Helgesen</dc:creator>
  <cp:lastModifiedBy>Marc Helgesen</cp:lastModifiedBy>
  <cp:revision>2</cp:revision>
  <dcterms:created xsi:type="dcterms:W3CDTF">2016-06-13T04:42:33Z</dcterms:created>
  <dcterms:modified xsi:type="dcterms:W3CDTF">2016-06-13T05:09:08Z</dcterms:modified>
</cp:coreProperties>
</file>