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58" r:id="rId3"/>
    <p:sldId id="259" r:id="rId4"/>
    <p:sldId id="260" r:id="rId5"/>
    <p:sldId id="261" r:id="rId6"/>
    <p:sldId id="262" r:id="rId7"/>
    <p:sldId id="264" r:id="rId8"/>
    <p:sldId id="256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94" d="100"/>
          <a:sy n="194" d="100"/>
        </p:scale>
        <p:origin x="-616" y="-2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DB21F-615B-4049-92A2-128C9D29E821}" type="datetimeFigureOut">
              <a:rPr lang="en-US" smtClean="0"/>
              <a:pPr/>
              <a:t>9/30/13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78C8A-7868-AA48-B2E7-78D61032B1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3974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What would your pictures be?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Photo </a:t>
            </a:r>
            <a:r>
              <a:rPr lang="en-US" baseline="0" dirty="0" err="1" smtClean="0"/>
              <a:t>credit:http</a:t>
            </a:r>
            <a:r>
              <a:rPr lang="en-US" baseline="0" dirty="0" smtClean="0"/>
              <a:t>://</a:t>
            </a:r>
            <a:r>
              <a:rPr lang="en-US" baseline="0" dirty="0" err="1" smtClean="0"/>
              <a:t>propakistani.pk</a:t>
            </a:r>
            <a:r>
              <a:rPr lang="en-US" baseline="0" dirty="0" smtClean="0"/>
              <a:t>/2012/07/26/how-to-check-if-your-cell-phone-pictures-are-being-monitored/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307BB-5C6E-554F-B59A-14385FC04DE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2911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Walk</a:t>
            </a:r>
            <a:r>
              <a:rPr lang="en-US" baseline="0" dirty="0" smtClean="0"/>
              <a:t> to work 2x week.  Go through a couple parks. Love </a:t>
            </a:r>
            <a:r>
              <a:rPr lang="en-US" baseline="0" dirty="0" err="1" smtClean="0"/>
              <a:t>wabi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sabi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307BB-5C6E-554F-B59A-14385FC04DE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962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Fave</a:t>
            </a:r>
            <a:r>
              <a:rPr lang="en-US" dirty="0" smtClean="0"/>
              <a:t> person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bbq</a:t>
            </a:r>
            <a:r>
              <a:rPr lang="en-US" baseline="0" dirty="0" smtClean="0"/>
              <a:t> with/for.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307BB-5C6E-554F-B59A-14385FC04DE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6636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What would your pictures be?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Photo </a:t>
            </a:r>
            <a:r>
              <a:rPr lang="en-US" baseline="0" dirty="0" err="1" smtClean="0"/>
              <a:t>credit:http</a:t>
            </a:r>
            <a:r>
              <a:rPr lang="en-US" baseline="0" dirty="0" smtClean="0"/>
              <a:t>://</a:t>
            </a:r>
            <a:r>
              <a:rPr lang="en-US" baseline="0" dirty="0" err="1" smtClean="0"/>
              <a:t>propakistani.pk</a:t>
            </a:r>
            <a:r>
              <a:rPr lang="en-US" baseline="0" dirty="0" smtClean="0"/>
              <a:t>/2012/07/26/how-to-check-if-your-cell-phone-pictures-are-being-monitored/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307BB-5C6E-554F-B59A-14385FC04DE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2911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pPr/>
              <a:t>9/30/13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304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pPr/>
              <a:t>9/30/13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175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pPr/>
              <a:t>9/30/13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3797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pPr/>
              <a:t>9/30/13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5310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pPr/>
              <a:t>9/30/13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8947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pPr/>
              <a:t>9/30/13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655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pPr/>
              <a:t>9/30/13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104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pPr/>
              <a:t>9/30/13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464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pPr/>
              <a:t>9/30/13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3726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pPr/>
              <a:t>9/30/13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051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pPr/>
              <a:t>9/30/13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716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C29F4-4F74-1B4A-8FD2-A2BF4DCEE4BC}" type="datetimeFigureOut">
              <a:rPr lang="en-US" smtClean="0"/>
              <a:pPr/>
              <a:t>9/30/13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74A31-CF07-7445-B3EA-C3D774D774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884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64082" y="1931086"/>
            <a:ext cx="7037408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931086"/>
            <a:ext cx="91440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63864" y="5422912"/>
            <a:ext cx="1851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408900" cy="685800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75024" y="274637"/>
            <a:ext cx="3898439" cy="2503621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98667" y="115099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5 pictures:</a:t>
            </a:r>
            <a:b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</a:b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Good things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in Marc’s life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537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2608" b="2608"/>
          <a:stretch>
            <a:fillRect/>
          </a:stretch>
        </p:blipFill>
        <p:spPr>
          <a:xfrm>
            <a:off x="-2533208" y="0"/>
            <a:ext cx="12469964" cy="6858000"/>
          </a:xfrm>
        </p:spPr>
      </p:pic>
      <p:sp>
        <p:nvSpPr>
          <p:cNvPr id="4" name="TextBox 3"/>
          <p:cNvSpPr txBox="1"/>
          <p:nvPr/>
        </p:nvSpPr>
        <p:spPr>
          <a:xfrm>
            <a:off x="-219092" y="-998476"/>
            <a:ext cx="8905892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268483" y="5268454"/>
            <a:ext cx="6064874" cy="1390048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77930" y="5268454"/>
            <a:ext cx="656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My Students</a:t>
            </a:r>
            <a:endParaRPr lang="en-US" sz="72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621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759" y="264532"/>
            <a:ext cx="6693474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309" y="-1"/>
            <a:ext cx="9657239" cy="129953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66896" y="595586"/>
            <a:ext cx="4677103" cy="1938992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39171" y="59558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Walking &amp;</a:t>
            </a:r>
          </a:p>
          <a:p>
            <a:pPr algn="r"/>
            <a:r>
              <a:rPr lang="en-US" sz="6000" b="1" i="1" dirty="0" err="1">
                <a:solidFill>
                  <a:srgbClr val="800000"/>
                </a:solidFill>
                <a:latin typeface="Gill Sans"/>
                <a:cs typeface="Gill Sans"/>
              </a:rPr>
              <a:t>w</a:t>
            </a:r>
            <a:r>
              <a:rPr lang="en-US" sz="6000" b="1" i="1" dirty="0" err="1" smtClean="0">
                <a:solidFill>
                  <a:srgbClr val="800000"/>
                </a:solidFill>
                <a:latin typeface="Gill Sans"/>
                <a:cs typeface="Gill Sans"/>
              </a:rPr>
              <a:t>abi</a:t>
            </a:r>
            <a:r>
              <a:rPr lang="en-US" sz="6000" b="1" i="1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r>
              <a:rPr lang="en-US" sz="6000" b="1" i="1" dirty="0" err="1" smtClean="0">
                <a:solidFill>
                  <a:srgbClr val="800000"/>
                </a:solidFill>
                <a:latin typeface="Gill Sans"/>
                <a:cs typeface="Gill Sans"/>
              </a:rPr>
              <a:t>sabi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837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464749" y="0"/>
            <a:ext cx="8042752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1338" y="179552"/>
            <a:ext cx="10005545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250179" y="4659000"/>
            <a:ext cx="7760818" cy="1726033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50326656" y="3518867"/>
            <a:ext cx="59337653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6000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</a:p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My 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deck:</a:t>
            </a:r>
            <a:endParaRPr lang="en-US" sz="6000" dirty="0" smtClean="0">
              <a:solidFill>
                <a:srgbClr val="800000"/>
              </a:solidFill>
              <a:latin typeface="Gill Sans"/>
              <a:cs typeface="Gill Sans"/>
            </a:endParaRPr>
          </a:p>
          <a:p>
            <a:pPr algn="r"/>
            <a:r>
              <a:rPr lang="en-US" sz="6000" dirty="0" smtClean="0">
                <a:solidFill>
                  <a:srgbClr val="800000"/>
                </a:solidFill>
                <a:latin typeface="Gill Sans"/>
                <a:cs typeface="Gill Sans"/>
              </a:rPr>
              <a:t>a </a:t>
            </a:r>
            <a:r>
              <a:rPr lang="en-US" sz="6000" dirty="0" smtClean="0">
                <a:solidFill>
                  <a:srgbClr val="800000"/>
                </a:solidFill>
                <a:latin typeface="Gill Sans"/>
                <a:cs typeface="Gill Sans"/>
              </a:rPr>
              <a:t>good</a:t>
            </a:r>
            <a:r>
              <a:rPr lang="en-US" sz="6000" dirty="0" smtClean="0">
                <a:solidFill>
                  <a:srgbClr val="800000"/>
                </a:solidFill>
                <a:latin typeface="Gill Sans"/>
                <a:cs typeface="Gill Sans"/>
              </a:rPr>
              <a:t> place to hang </a:t>
            </a:r>
            <a:r>
              <a:rPr lang="en-US" sz="6000" dirty="0" smtClean="0">
                <a:solidFill>
                  <a:srgbClr val="800000"/>
                </a:solidFill>
                <a:latin typeface="Gill Sans"/>
                <a:cs typeface="Gill Sans"/>
              </a:rPr>
              <a:t>out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077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284" b="13284"/>
          <a:stretch>
            <a:fillRect/>
          </a:stretch>
        </p:blipFill>
        <p:spPr>
          <a:xfrm>
            <a:off x="-1923460" y="-278156"/>
            <a:ext cx="12241974" cy="7302570"/>
          </a:xfrm>
        </p:spPr>
      </p:pic>
      <p:sp>
        <p:nvSpPr>
          <p:cNvPr id="5" name="Rounded Rectangle 4"/>
          <p:cNvSpPr/>
          <p:nvPr/>
        </p:nvSpPr>
        <p:spPr>
          <a:xfrm>
            <a:off x="762437" y="896500"/>
            <a:ext cx="2285564" cy="104227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41267" y="896500"/>
            <a:ext cx="390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BBQ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041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8108" y="317439"/>
            <a:ext cx="8905892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887" y="-1573796"/>
            <a:ext cx="9165455" cy="122321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8108" y="-92609"/>
            <a:ext cx="2989867" cy="1578604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7611" y="-360925"/>
            <a:ext cx="55298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My </a:t>
            </a:r>
          </a:p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family:</a:t>
            </a:r>
            <a:endParaRPr lang="en-US" sz="6000" dirty="0" smtClean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55571" y="3918426"/>
            <a:ext cx="2856169" cy="2939574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06295" y="3918426"/>
            <a:ext cx="30874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 smtClean="0">
                <a:solidFill>
                  <a:srgbClr val="800000"/>
                </a:solidFill>
                <a:latin typeface="Gill Sans"/>
                <a:cs typeface="Gill Sans"/>
              </a:rPr>
              <a:t>This </a:t>
            </a:r>
            <a:r>
              <a:rPr lang="en-US" sz="6000" dirty="0" smtClean="0">
                <a:solidFill>
                  <a:srgbClr val="800000"/>
                </a:solidFill>
                <a:latin typeface="Gill Sans"/>
                <a:cs typeface="Gill Sans"/>
              </a:rPr>
              <a:t>is</a:t>
            </a:r>
          </a:p>
          <a:p>
            <a:pPr algn="r"/>
            <a:r>
              <a:rPr lang="en-US" sz="6000" dirty="0">
                <a:solidFill>
                  <a:srgbClr val="800000"/>
                </a:solidFill>
                <a:latin typeface="Gill Sans"/>
                <a:cs typeface="Gill Sans"/>
              </a:rPr>
              <a:t>m</a:t>
            </a:r>
            <a:r>
              <a:rPr lang="en-US" sz="6000" dirty="0" smtClean="0">
                <a:solidFill>
                  <a:srgbClr val="800000"/>
                </a:solidFill>
                <a:latin typeface="Gill Sans"/>
                <a:cs typeface="Gill Sans"/>
              </a:rPr>
              <a:t>y wife </a:t>
            </a:r>
          </a:p>
          <a:p>
            <a:pPr algn="r"/>
            <a:r>
              <a:rPr lang="en-US" sz="6000" dirty="0" smtClean="0">
                <a:solidFill>
                  <a:srgbClr val="800000"/>
                </a:solidFill>
                <a:latin typeface="Gill Sans"/>
                <a:cs typeface="Gill Sans"/>
              </a:rPr>
              <a:t>Masumi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616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64082" y="1931086"/>
            <a:ext cx="7037408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931086"/>
            <a:ext cx="91440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63864" y="5422912"/>
            <a:ext cx="1851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408900" cy="685800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75024" y="274637"/>
            <a:ext cx="3898439" cy="2503621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98667" y="115099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5 pictures:</a:t>
            </a:r>
            <a:b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</a:b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Good things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in Marc’s life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537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63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154</Words>
  <Application>Microsoft Macintosh PowerPoint</Application>
  <PresentationFormat>On-screen Show (4:3)</PresentationFormat>
  <Paragraphs>179</Paragraphs>
  <Slides>8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Miyagi Gakuin Women's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pictures:  Mindfulness photography for positive emotion &amp; appreciation</dc:title>
  <dc:creator>Helgesen Marc</dc:creator>
  <cp:lastModifiedBy>Marc Helgesen</cp:lastModifiedBy>
  <cp:revision>7</cp:revision>
  <dcterms:created xsi:type="dcterms:W3CDTF">2013-09-30T01:20:02Z</dcterms:created>
  <dcterms:modified xsi:type="dcterms:W3CDTF">2013-09-30T01:37:30Z</dcterms:modified>
</cp:coreProperties>
</file>